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48"/>
  </p:notesMasterIdLst>
  <p:sldIdLst>
    <p:sldId id="256" r:id="rId2"/>
    <p:sldId id="258" r:id="rId3"/>
    <p:sldId id="259" r:id="rId4"/>
    <p:sldId id="260" r:id="rId5"/>
    <p:sldId id="261" r:id="rId6"/>
    <p:sldId id="277" r:id="rId7"/>
    <p:sldId id="279" r:id="rId8"/>
    <p:sldId id="280" r:id="rId9"/>
    <p:sldId id="281" r:id="rId10"/>
    <p:sldId id="282" r:id="rId11"/>
    <p:sldId id="283" r:id="rId12"/>
    <p:sldId id="284" r:id="rId13"/>
    <p:sldId id="285" r:id="rId14"/>
    <p:sldId id="286" r:id="rId15"/>
    <p:sldId id="287" r:id="rId16"/>
    <p:sldId id="288" r:id="rId17"/>
    <p:sldId id="289" r:id="rId18"/>
    <p:sldId id="290" r:id="rId19"/>
    <p:sldId id="291" r:id="rId20"/>
    <p:sldId id="292" r:id="rId21"/>
    <p:sldId id="293" r:id="rId22"/>
    <p:sldId id="294" r:id="rId23"/>
    <p:sldId id="295" r:id="rId24"/>
    <p:sldId id="296" r:id="rId25"/>
    <p:sldId id="297" r:id="rId26"/>
    <p:sldId id="299" r:id="rId27"/>
    <p:sldId id="300" r:id="rId28"/>
    <p:sldId id="301" r:id="rId29"/>
    <p:sldId id="303" r:id="rId30"/>
    <p:sldId id="298" r:id="rId31"/>
    <p:sldId id="305" r:id="rId32"/>
    <p:sldId id="302" r:id="rId33"/>
    <p:sldId id="306" r:id="rId34"/>
    <p:sldId id="307" r:id="rId35"/>
    <p:sldId id="308" r:id="rId36"/>
    <p:sldId id="309" r:id="rId37"/>
    <p:sldId id="310" r:id="rId38"/>
    <p:sldId id="311" r:id="rId39"/>
    <p:sldId id="312" r:id="rId40"/>
    <p:sldId id="313" r:id="rId41"/>
    <p:sldId id="314" r:id="rId42"/>
    <p:sldId id="315" r:id="rId43"/>
    <p:sldId id="316" r:id="rId44"/>
    <p:sldId id="317" r:id="rId45"/>
    <p:sldId id="318" r:id="rId46"/>
    <p:sldId id="271" r:id="rId47"/>
  </p:sldIdLst>
  <p:sldSz cx="12192000" cy="6858000"/>
  <p:notesSz cx="6858000" cy="9144000"/>
  <p:embeddedFontLst>
    <p:embeddedFont>
      <p:font typeface="Abril Fatface" panose="02000503000000020003" pitchFamily="2" charset="0"/>
      <p:regular r:id="rId49"/>
    </p:embeddedFont>
    <p:embeddedFont>
      <p:font typeface="Cambria Math" panose="02040503050406030204" pitchFamily="18" charset="0"/>
      <p:regular r:id="rId50"/>
    </p:embeddedFont>
    <p:embeddedFont>
      <p:font typeface="Caveat Brush" pitchFamily="2" charset="0"/>
      <p:regular r:id="rId51"/>
    </p:embeddedFont>
    <p:embeddedFont>
      <p:font typeface="Caveat Medium" panose="020B0604020202020204" charset="0"/>
      <p:regular r:id="rId52"/>
      <p:bold r:id="rId53"/>
    </p:embeddedFont>
    <p:embeddedFont>
      <p:font typeface="Shadows Into Light Two" panose="02000506000000020004" pitchFamily="2" charset="0"/>
      <p:regular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8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4660"/>
  </p:normalViewPr>
  <p:slideViewPr>
    <p:cSldViewPr snapToGrid="0">
      <p:cViewPr varScale="1">
        <p:scale>
          <a:sx n="83" d="100"/>
          <a:sy n="83" d="100"/>
        </p:scale>
        <p:origin x="686" y="62"/>
      </p:cViewPr>
      <p:guideLst>
        <p:guide orient="horz" pos="2160"/>
        <p:guide pos="3888"/>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2744869513d_1_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 name="Google Shape;924;g2744869513d_1_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g111c3728c19_2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2" name="Google Shape;1132;g111c3728c19_2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3" name="Google Shape;1283;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3490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4221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1507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5"/>
        <p:cNvGrpSpPr/>
        <p:nvPr/>
      </p:nvGrpSpPr>
      <p:grpSpPr>
        <a:xfrm>
          <a:off x="0" y="0"/>
          <a:ext cx="0" cy="0"/>
          <a:chOff x="0" y="0"/>
          <a:chExt cx="0" cy="0"/>
        </a:xfrm>
      </p:grpSpPr>
      <p:sp>
        <p:nvSpPr>
          <p:cNvPr id="1846" name="Google Shape;1846;ga073618e60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7" name="Google Shape;1847;ga073618e6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bg>
      <p:bgPr>
        <a:solidFill>
          <a:schemeClr val="lt2"/>
        </a:solidFill>
        <a:effectLst/>
      </p:bgPr>
    </p:bg>
    <p:spTree>
      <p:nvGrpSpPr>
        <p:cNvPr id="1" name="Shape 84"/>
        <p:cNvGrpSpPr/>
        <p:nvPr/>
      </p:nvGrpSpPr>
      <p:grpSpPr>
        <a:xfrm>
          <a:off x="0" y="0"/>
          <a:ext cx="0" cy="0"/>
          <a:chOff x="0" y="0"/>
          <a:chExt cx="0" cy="0"/>
        </a:xfrm>
      </p:grpSpPr>
      <p:sp>
        <p:nvSpPr>
          <p:cNvPr id="85" name="Google Shape;85;p2"/>
          <p:cNvSpPr txBox="1">
            <a:spLocks noGrp="1"/>
          </p:cNvSpPr>
          <p:nvPr>
            <p:ph type="subTitle" idx="1"/>
          </p:nvPr>
        </p:nvSpPr>
        <p:spPr>
          <a:xfrm>
            <a:off x="1785000" y="4604625"/>
            <a:ext cx="8774400" cy="586500"/>
          </a:xfrm>
          <a:prstGeom prst="rect">
            <a:avLst/>
          </a:prstGeom>
        </p:spPr>
        <p:txBody>
          <a:bodyPr spcFirstLastPara="1" wrap="square" lIns="121900" tIns="121900" rIns="121900" bIns="121900" anchor="ctr" anchorCtr="0">
            <a:noAutofit/>
          </a:bodyPr>
          <a:lstStyle>
            <a:lvl1pPr lvl="0" algn="ctr">
              <a:lnSpc>
                <a:spcPct val="100000"/>
              </a:lnSpc>
              <a:spcBef>
                <a:spcPts val="0"/>
              </a:spcBef>
              <a:spcAft>
                <a:spcPts val="0"/>
              </a:spcAft>
              <a:buSzPts val="1900"/>
              <a:buNone/>
              <a:defRPr/>
            </a:lvl1pPr>
            <a:lvl2pPr lvl="1">
              <a:spcBef>
                <a:spcPts val="0"/>
              </a:spcBef>
              <a:spcAft>
                <a:spcPts val="0"/>
              </a:spcAft>
              <a:buSzPts val="1900"/>
              <a:buNone/>
              <a:defRPr/>
            </a:lvl2pPr>
            <a:lvl3pPr lvl="2">
              <a:spcBef>
                <a:spcPts val="2100"/>
              </a:spcBef>
              <a:spcAft>
                <a:spcPts val="0"/>
              </a:spcAft>
              <a:buSzPts val="1900"/>
              <a:buNone/>
              <a:defRPr/>
            </a:lvl3pPr>
            <a:lvl4pPr lvl="3">
              <a:spcBef>
                <a:spcPts val="2100"/>
              </a:spcBef>
              <a:spcAft>
                <a:spcPts val="0"/>
              </a:spcAft>
              <a:buSzPts val="1900"/>
              <a:buNone/>
              <a:defRPr/>
            </a:lvl4pPr>
            <a:lvl5pPr lvl="4">
              <a:spcBef>
                <a:spcPts val="2100"/>
              </a:spcBef>
              <a:spcAft>
                <a:spcPts val="0"/>
              </a:spcAft>
              <a:buSzPts val="1900"/>
              <a:buNone/>
              <a:defRPr/>
            </a:lvl5pPr>
            <a:lvl6pPr lvl="5">
              <a:spcBef>
                <a:spcPts val="2100"/>
              </a:spcBef>
              <a:spcAft>
                <a:spcPts val="0"/>
              </a:spcAft>
              <a:buSzPts val="1900"/>
              <a:buNone/>
              <a:defRPr/>
            </a:lvl6pPr>
            <a:lvl7pPr lvl="6">
              <a:spcBef>
                <a:spcPts val="2100"/>
              </a:spcBef>
              <a:spcAft>
                <a:spcPts val="0"/>
              </a:spcAft>
              <a:buSzPts val="1900"/>
              <a:buNone/>
              <a:defRPr/>
            </a:lvl7pPr>
            <a:lvl8pPr lvl="7">
              <a:spcBef>
                <a:spcPts val="2100"/>
              </a:spcBef>
              <a:spcAft>
                <a:spcPts val="0"/>
              </a:spcAft>
              <a:buSzPts val="1900"/>
              <a:buNone/>
              <a:defRPr/>
            </a:lvl8pPr>
            <a:lvl9pPr lvl="8">
              <a:spcBef>
                <a:spcPts val="2100"/>
              </a:spcBef>
              <a:spcAft>
                <a:spcPts val="2100"/>
              </a:spcAft>
              <a:buSzPts val="1900"/>
              <a:buNone/>
              <a:defRPr/>
            </a:lvl9pPr>
          </a:lstStyle>
          <a:p>
            <a:endParaRPr/>
          </a:p>
        </p:txBody>
      </p:sp>
      <p:sp>
        <p:nvSpPr>
          <p:cNvPr id="86" name="Google Shape;86;p2"/>
          <p:cNvSpPr txBox="1">
            <a:spLocks noGrp="1"/>
          </p:cNvSpPr>
          <p:nvPr>
            <p:ph type="title"/>
          </p:nvPr>
        </p:nvSpPr>
        <p:spPr>
          <a:xfrm>
            <a:off x="1785000" y="1900000"/>
            <a:ext cx="8774400" cy="2699100"/>
          </a:xfrm>
          <a:prstGeom prst="rect">
            <a:avLst/>
          </a:prstGeom>
        </p:spPr>
        <p:txBody>
          <a:bodyPr spcFirstLastPara="1" wrap="square" lIns="121900" tIns="121900" rIns="121900" bIns="121900" anchor="ctr" anchorCtr="0">
            <a:noAutofit/>
          </a:bodyPr>
          <a:lstStyle>
            <a:lvl1pPr marL="0" marR="0" lvl="0" indent="0" algn="ctr" rtl="0">
              <a:lnSpc>
                <a:spcPct val="80000"/>
              </a:lnSpc>
              <a:spcBef>
                <a:spcPts val="0"/>
              </a:spcBef>
              <a:spcAft>
                <a:spcPts val="0"/>
              </a:spcAft>
              <a:buClr>
                <a:schemeClr val="dk1"/>
              </a:buClr>
              <a:buSzPts val="9000"/>
              <a:buFont typeface="Aldrich"/>
              <a:buNone/>
              <a:defRPr sz="8000"/>
            </a:lvl1pPr>
            <a:lvl2pPr lvl="1"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a:endParaRPr/>
          </a:p>
        </p:txBody>
      </p:sp>
      <p:grpSp>
        <p:nvGrpSpPr>
          <p:cNvPr id="87" name="Google Shape;87;p2"/>
          <p:cNvGrpSpPr/>
          <p:nvPr/>
        </p:nvGrpSpPr>
        <p:grpSpPr>
          <a:xfrm rot="1263304" flipH="1">
            <a:off x="138029" y="2272021"/>
            <a:ext cx="478630" cy="4845998"/>
            <a:chOff x="3794083" y="2503850"/>
            <a:chExt cx="408445" cy="3699739"/>
          </a:xfrm>
        </p:grpSpPr>
        <p:grpSp>
          <p:nvGrpSpPr>
            <p:cNvPr id="88" name="Google Shape;88;p2"/>
            <p:cNvGrpSpPr/>
            <p:nvPr/>
          </p:nvGrpSpPr>
          <p:grpSpPr>
            <a:xfrm>
              <a:off x="3794083" y="2503851"/>
              <a:ext cx="408445" cy="3699738"/>
              <a:chOff x="5554908" y="3098301"/>
              <a:chExt cx="408445" cy="3699738"/>
            </a:xfrm>
          </p:grpSpPr>
          <p:grpSp>
            <p:nvGrpSpPr>
              <p:cNvPr id="89" name="Google Shape;89;p2"/>
              <p:cNvGrpSpPr/>
              <p:nvPr/>
            </p:nvGrpSpPr>
            <p:grpSpPr>
              <a:xfrm rot="5525154">
                <a:off x="4051841" y="5036428"/>
                <a:ext cx="3322621" cy="195680"/>
                <a:chOff x="9400423" y="4620600"/>
                <a:chExt cx="3322413" cy="195668"/>
              </a:xfrm>
            </p:grpSpPr>
            <p:sp>
              <p:nvSpPr>
                <p:cNvPr id="90" name="Google Shape;90;p2"/>
                <p:cNvSpPr/>
                <p:nvPr/>
              </p:nvSpPr>
              <p:spPr>
                <a:xfrm>
                  <a:off x="9835917" y="4707429"/>
                  <a:ext cx="2257709" cy="41599"/>
                </a:xfrm>
                <a:custGeom>
                  <a:avLst/>
                  <a:gdLst/>
                  <a:ahLst/>
                  <a:cxnLst/>
                  <a:rect l="l" t="t" r="r" b="b"/>
                  <a:pathLst>
                    <a:path w="2257709" h="41599" extrusionOk="0">
                      <a:moveTo>
                        <a:pt x="-311" y="-309"/>
                      </a:moveTo>
                      <a:lnTo>
                        <a:pt x="2257398" y="-309"/>
                      </a:lnTo>
                      <a:lnTo>
                        <a:pt x="2257398" y="41291"/>
                      </a:lnTo>
                      <a:lnTo>
                        <a:pt x="-311" y="41291"/>
                      </a:lnTo>
                      <a:close/>
                    </a:path>
                  </a:pathLst>
                </a:custGeom>
                <a:solidFill>
                  <a:schemeClr val="dk2"/>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1" name="Google Shape;91;p2"/>
                <p:cNvSpPr/>
                <p:nvPr/>
              </p:nvSpPr>
              <p:spPr>
                <a:xfrm>
                  <a:off x="9835917" y="4672713"/>
                  <a:ext cx="2257709" cy="7104"/>
                </a:xfrm>
                <a:custGeom>
                  <a:avLst/>
                  <a:gdLst/>
                  <a:ahLst/>
                  <a:cxnLst/>
                  <a:rect l="l" t="t" r="r" b="b"/>
                  <a:pathLst>
                    <a:path w="2257709" h="7104" extrusionOk="0">
                      <a:moveTo>
                        <a:pt x="-311" y="-307"/>
                      </a:moveTo>
                      <a:lnTo>
                        <a:pt x="2257398" y="-307"/>
                      </a:lnTo>
                      <a:lnTo>
                        <a:pt x="2257398" y="6797"/>
                      </a:lnTo>
                      <a:lnTo>
                        <a:pt x="-311" y="6797"/>
                      </a:lnTo>
                      <a:close/>
                    </a:path>
                  </a:pathLst>
                </a:custGeom>
                <a:solidFill>
                  <a:schemeClr val="dk2"/>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2" name="Google Shape;92;p2"/>
                <p:cNvSpPr/>
                <p:nvPr/>
              </p:nvSpPr>
              <p:spPr>
                <a:xfrm>
                  <a:off x="9835917" y="4692302"/>
                  <a:ext cx="2257709" cy="7104"/>
                </a:xfrm>
                <a:custGeom>
                  <a:avLst/>
                  <a:gdLst/>
                  <a:ahLst/>
                  <a:cxnLst/>
                  <a:rect l="l" t="t" r="r" b="b"/>
                  <a:pathLst>
                    <a:path w="2257709" h="7104" extrusionOk="0">
                      <a:moveTo>
                        <a:pt x="-311" y="-308"/>
                      </a:moveTo>
                      <a:lnTo>
                        <a:pt x="2257398" y="-308"/>
                      </a:lnTo>
                      <a:lnTo>
                        <a:pt x="2257398" y="6797"/>
                      </a:lnTo>
                      <a:lnTo>
                        <a:pt x="-311" y="6797"/>
                      </a:lnTo>
                      <a:close/>
                    </a:path>
                  </a:pathLst>
                </a:custGeom>
                <a:solidFill>
                  <a:schemeClr val="dk2"/>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3" name="Google Shape;93;p2"/>
                <p:cNvSpPr/>
                <p:nvPr/>
              </p:nvSpPr>
              <p:spPr>
                <a:xfrm>
                  <a:off x="9626030" y="4623399"/>
                  <a:ext cx="3053164" cy="30254"/>
                </a:xfrm>
                <a:custGeom>
                  <a:avLst/>
                  <a:gdLst/>
                  <a:ahLst/>
                  <a:cxnLst/>
                  <a:rect l="l" t="t" r="r" b="b"/>
                  <a:pathLst>
                    <a:path w="3053164" h="30254" extrusionOk="0">
                      <a:moveTo>
                        <a:pt x="-317" y="29948"/>
                      </a:moveTo>
                      <a:cubicBezTo>
                        <a:pt x="76907" y="19888"/>
                        <a:pt x="186956" y="-306"/>
                        <a:pt x="231354" y="-306"/>
                      </a:cubicBezTo>
                      <a:lnTo>
                        <a:pt x="3052848" y="-306"/>
                      </a:lnTo>
                      <a:lnTo>
                        <a:pt x="3052848" y="16182"/>
                      </a:lnTo>
                      <a:lnTo>
                        <a:pt x="231354" y="16182"/>
                      </a:lnTo>
                      <a:lnTo>
                        <a:pt x="-317" y="29948"/>
                      </a:lnTo>
                      <a:close/>
                    </a:path>
                  </a:pathLst>
                </a:custGeom>
                <a:solidFill>
                  <a:srgbClr val="C6C6C6"/>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4" name="Google Shape;94;p2"/>
                <p:cNvSpPr/>
                <p:nvPr/>
              </p:nvSpPr>
              <p:spPr>
                <a:xfrm>
                  <a:off x="12092744" y="4714993"/>
                  <a:ext cx="459485" cy="15127"/>
                </a:xfrm>
                <a:custGeom>
                  <a:avLst/>
                  <a:gdLst/>
                  <a:ahLst/>
                  <a:cxnLst/>
                  <a:rect l="l" t="t" r="r" b="b"/>
                  <a:pathLst>
                    <a:path w="459485" h="15127" extrusionOk="0">
                      <a:moveTo>
                        <a:pt x="-348" y="-309"/>
                      </a:moveTo>
                      <a:lnTo>
                        <a:pt x="459138" y="-309"/>
                      </a:lnTo>
                      <a:lnTo>
                        <a:pt x="459138" y="14818"/>
                      </a:lnTo>
                      <a:lnTo>
                        <a:pt x="-348" y="14818"/>
                      </a:lnTo>
                      <a:close/>
                    </a:path>
                  </a:pathLst>
                </a:custGeom>
                <a:solidFill>
                  <a:srgbClr val="DEDEDC"/>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5" name="Google Shape;95;p2"/>
                <p:cNvSpPr/>
                <p:nvPr/>
              </p:nvSpPr>
              <p:spPr>
                <a:xfrm>
                  <a:off x="9635581" y="4764005"/>
                  <a:ext cx="2915286" cy="5348"/>
                </a:xfrm>
                <a:custGeom>
                  <a:avLst/>
                  <a:gdLst/>
                  <a:ahLst/>
                  <a:cxnLst/>
                  <a:rect l="l" t="t" r="r" b="b"/>
                  <a:pathLst>
                    <a:path w="2915286" h="5348" extrusionOk="0">
                      <a:moveTo>
                        <a:pt x="-292" y="-310"/>
                      </a:moveTo>
                      <a:lnTo>
                        <a:pt x="2914995" y="-310"/>
                      </a:lnTo>
                      <a:lnTo>
                        <a:pt x="2914995" y="5039"/>
                      </a:lnTo>
                      <a:lnTo>
                        <a:pt x="-292" y="5039"/>
                      </a:lnTo>
                      <a:close/>
                    </a:path>
                  </a:pathLst>
                </a:custGeom>
                <a:solidFill>
                  <a:srgbClr val="DADAD8"/>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6" name="Google Shape;96;p2"/>
                <p:cNvSpPr/>
                <p:nvPr/>
              </p:nvSpPr>
              <p:spPr>
                <a:xfrm>
                  <a:off x="9626030" y="4788813"/>
                  <a:ext cx="3061181" cy="19513"/>
                </a:xfrm>
                <a:custGeom>
                  <a:avLst/>
                  <a:gdLst/>
                  <a:ahLst/>
                  <a:cxnLst/>
                  <a:rect l="l" t="t" r="r" b="b"/>
                  <a:pathLst>
                    <a:path w="3061181" h="19513" extrusionOk="0">
                      <a:moveTo>
                        <a:pt x="239371" y="13152"/>
                      </a:moveTo>
                      <a:lnTo>
                        <a:pt x="3060865" y="13152"/>
                      </a:lnTo>
                      <a:lnTo>
                        <a:pt x="3052848" y="19203"/>
                      </a:lnTo>
                      <a:lnTo>
                        <a:pt x="231354" y="19203"/>
                      </a:lnTo>
                      <a:cubicBezTo>
                        <a:pt x="175762" y="19203"/>
                        <a:pt x="76831" y="9900"/>
                        <a:pt x="-317" y="-311"/>
                      </a:cubicBezTo>
                      <a:lnTo>
                        <a:pt x="239371" y="13152"/>
                      </a:lnTo>
                      <a:close/>
                    </a:path>
                  </a:pathLst>
                </a:custGeom>
                <a:solidFill>
                  <a:srgbClr val="CDCDCB"/>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7" name="Google Shape;97;p2"/>
                <p:cNvSpPr/>
                <p:nvPr/>
              </p:nvSpPr>
              <p:spPr>
                <a:xfrm>
                  <a:off x="12565137" y="4621281"/>
                  <a:ext cx="157699" cy="194306"/>
                </a:xfrm>
                <a:custGeom>
                  <a:avLst/>
                  <a:gdLst/>
                  <a:ahLst/>
                  <a:cxnLst/>
                  <a:rect l="l" t="t" r="r" b="b"/>
                  <a:pathLst>
                    <a:path w="157699" h="194306" extrusionOk="0">
                      <a:moveTo>
                        <a:pt x="113096" y="-309"/>
                      </a:moveTo>
                      <a:lnTo>
                        <a:pt x="113096" y="29794"/>
                      </a:lnTo>
                      <a:lnTo>
                        <a:pt x="-357" y="29794"/>
                      </a:lnTo>
                      <a:lnTo>
                        <a:pt x="-357" y="169417"/>
                      </a:lnTo>
                      <a:lnTo>
                        <a:pt x="113096" y="169417"/>
                      </a:lnTo>
                      <a:lnTo>
                        <a:pt x="113096" y="193998"/>
                      </a:lnTo>
                      <a:cubicBezTo>
                        <a:pt x="140248" y="169871"/>
                        <a:pt x="157342" y="135381"/>
                        <a:pt x="157342" y="96883"/>
                      </a:cubicBezTo>
                      <a:lnTo>
                        <a:pt x="157342" y="94538"/>
                      </a:lnTo>
                      <a:cubicBezTo>
                        <a:pt x="156661" y="56872"/>
                        <a:pt x="139719" y="23365"/>
                        <a:pt x="113096" y="-309"/>
                      </a:cubicBezTo>
                      <a:close/>
                    </a:path>
                  </a:pathLst>
                </a:custGeom>
                <a:solidFill>
                  <a:schemeClr val="dk2"/>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8" name="Google Shape;98;p2"/>
                <p:cNvSpPr/>
                <p:nvPr/>
              </p:nvSpPr>
              <p:spPr>
                <a:xfrm>
                  <a:off x="9626030" y="4662427"/>
                  <a:ext cx="140620" cy="90921"/>
                </a:xfrm>
                <a:custGeom>
                  <a:avLst/>
                  <a:gdLst/>
                  <a:ahLst/>
                  <a:cxnLst/>
                  <a:rect l="l" t="t" r="r" b="b"/>
                  <a:pathLst>
                    <a:path w="140620" h="90921" extrusionOk="0">
                      <a:moveTo>
                        <a:pt x="-277" y="-308"/>
                      </a:moveTo>
                      <a:lnTo>
                        <a:pt x="140344" y="-308"/>
                      </a:lnTo>
                      <a:lnTo>
                        <a:pt x="140344" y="90613"/>
                      </a:lnTo>
                      <a:lnTo>
                        <a:pt x="-277" y="90613"/>
                      </a:lnTo>
                      <a:close/>
                    </a:path>
                  </a:pathLst>
                </a:custGeom>
                <a:solidFill>
                  <a:srgbClr val="7F6A4B"/>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99" name="Google Shape;99;p2"/>
                <p:cNvSpPr/>
                <p:nvPr/>
              </p:nvSpPr>
              <p:spPr>
                <a:xfrm>
                  <a:off x="12551749" y="4639207"/>
                  <a:ext cx="14707" cy="164037"/>
                </a:xfrm>
                <a:custGeom>
                  <a:avLst/>
                  <a:gdLst/>
                  <a:ahLst/>
                  <a:cxnLst/>
                  <a:rect l="l" t="t" r="r" b="b"/>
                  <a:pathLst>
                    <a:path w="14707" h="164037" extrusionOk="0">
                      <a:moveTo>
                        <a:pt x="-355" y="-309"/>
                      </a:moveTo>
                      <a:lnTo>
                        <a:pt x="14353" y="-309"/>
                      </a:lnTo>
                      <a:lnTo>
                        <a:pt x="14353" y="163729"/>
                      </a:lnTo>
                      <a:lnTo>
                        <a:pt x="-355" y="163729"/>
                      </a:lnTo>
                      <a:close/>
                    </a:path>
                  </a:pathLst>
                </a:custGeom>
                <a:solidFill>
                  <a:schemeClr val="dk2"/>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0" name="Google Shape;100;p2"/>
                <p:cNvSpPr/>
                <p:nvPr/>
              </p:nvSpPr>
              <p:spPr>
                <a:xfrm>
                  <a:off x="12565210" y="4638903"/>
                  <a:ext cx="151950" cy="157900"/>
                </a:xfrm>
                <a:custGeom>
                  <a:avLst/>
                  <a:gdLst/>
                  <a:ahLst/>
                  <a:cxnLst/>
                  <a:rect l="l" t="t" r="r" b="b"/>
                  <a:pathLst>
                    <a:path w="151950" h="157900" extrusionOk="0">
                      <a:moveTo>
                        <a:pt x="118238" y="-309"/>
                      </a:moveTo>
                      <a:lnTo>
                        <a:pt x="118238" y="24155"/>
                      </a:lnTo>
                      <a:lnTo>
                        <a:pt x="-358" y="24155"/>
                      </a:lnTo>
                      <a:lnTo>
                        <a:pt x="-358" y="137644"/>
                      </a:lnTo>
                      <a:lnTo>
                        <a:pt x="118238" y="137644"/>
                      </a:lnTo>
                      <a:lnTo>
                        <a:pt x="118238" y="157592"/>
                      </a:lnTo>
                      <a:cubicBezTo>
                        <a:pt x="140173" y="136296"/>
                        <a:pt x="151593" y="109945"/>
                        <a:pt x="151593" y="78675"/>
                      </a:cubicBezTo>
                      <a:lnTo>
                        <a:pt x="151593" y="76788"/>
                      </a:lnTo>
                      <a:cubicBezTo>
                        <a:pt x="150913" y="46125"/>
                        <a:pt x="139643" y="23885"/>
                        <a:pt x="118238" y="-309"/>
                      </a:cubicBezTo>
                      <a:close/>
                    </a:path>
                  </a:pathLst>
                </a:custGeom>
                <a:solidFill>
                  <a:schemeClr val="dk2"/>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1" name="Google Shape;101;p2"/>
                <p:cNvSpPr/>
                <p:nvPr/>
              </p:nvSpPr>
              <p:spPr>
                <a:xfrm>
                  <a:off x="9835917" y="4718094"/>
                  <a:ext cx="2257709" cy="20206"/>
                </a:xfrm>
                <a:custGeom>
                  <a:avLst/>
                  <a:gdLst/>
                  <a:ahLst/>
                  <a:cxnLst/>
                  <a:rect l="l" t="t" r="r" b="b"/>
                  <a:pathLst>
                    <a:path w="2257709" h="20206" extrusionOk="0">
                      <a:moveTo>
                        <a:pt x="-311" y="-309"/>
                      </a:moveTo>
                      <a:lnTo>
                        <a:pt x="2257398" y="-309"/>
                      </a:lnTo>
                      <a:lnTo>
                        <a:pt x="2257398" y="19898"/>
                      </a:lnTo>
                      <a:lnTo>
                        <a:pt x="-311" y="19898"/>
                      </a:lnTo>
                      <a:close/>
                    </a:path>
                  </a:pathLst>
                </a:custGeom>
                <a:solidFill>
                  <a:schemeClr val="dk2"/>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2" name="Google Shape;102;p2"/>
                <p:cNvSpPr/>
                <p:nvPr/>
              </p:nvSpPr>
              <p:spPr>
                <a:xfrm>
                  <a:off x="9766182" y="4662426"/>
                  <a:ext cx="70189" cy="90913"/>
                </a:xfrm>
                <a:custGeom>
                  <a:avLst/>
                  <a:gdLst/>
                  <a:ahLst/>
                  <a:cxnLst/>
                  <a:rect l="l" t="t" r="r" b="b"/>
                  <a:pathLst>
                    <a:path w="70189" h="90913" extrusionOk="0">
                      <a:moveTo>
                        <a:pt x="69910" y="2339"/>
                      </a:moveTo>
                      <a:lnTo>
                        <a:pt x="-280" y="-308"/>
                      </a:lnTo>
                      <a:lnTo>
                        <a:pt x="-280" y="90605"/>
                      </a:lnTo>
                      <a:lnTo>
                        <a:pt x="69910" y="87202"/>
                      </a:lnTo>
                      <a:lnTo>
                        <a:pt x="69910" y="2339"/>
                      </a:lnTo>
                      <a:close/>
                    </a:path>
                  </a:pathLst>
                </a:custGeom>
                <a:gradFill>
                  <a:gsLst>
                    <a:gs pos="0">
                      <a:srgbClr val="8D7955"/>
                    </a:gs>
                    <a:gs pos="50000">
                      <a:srgbClr val="927D58"/>
                    </a:gs>
                    <a:gs pos="100000">
                      <a:srgbClr val="97825C"/>
                    </a:gs>
                  </a:gsLst>
                  <a:lin ang="4175143" scaled="0"/>
                </a:gra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3" name="Google Shape;103;p2"/>
                <p:cNvSpPr/>
                <p:nvPr/>
              </p:nvSpPr>
              <p:spPr>
                <a:xfrm flipH="1">
                  <a:off x="12093664" y="4672713"/>
                  <a:ext cx="457592" cy="7104"/>
                </a:xfrm>
                <a:custGeom>
                  <a:avLst/>
                  <a:gdLst/>
                  <a:ahLst/>
                  <a:cxnLst/>
                  <a:rect l="l" t="t" r="r" b="b"/>
                  <a:pathLst>
                    <a:path w="457592" h="7104" extrusionOk="0">
                      <a:moveTo>
                        <a:pt x="-169" y="-307"/>
                      </a:moveTo>
                      <a:lnTo>
                        <a:pt x="457424" y="-307"/>
                      </a:lnTo>
                      <a:lnTo>
                        <a:pt x="457424" y="6797"/>
                      </a:lnTo>
                      <a:lnTo>
                        <a:pt x="-169" y="6797"/>
                      </a:lnTo>
                      <a:close/>
                    </a:path>
                  </a:pathLst>
                </a:custGeom>
                <a:solidFill>
                  <a:srgbClr val="CCCCCC"/>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4" name="Google Shape;104;p2"/>
                <p:cNvSpPr/>
                <p:nvPr/>
              </p:nvSpPr>
              <p:spPr>
                <a:xfrm flipH="1">
                  <a:off x="12093664" y="4692302"/>
                  <a:ext cx="457592" cy="7104"/>
                </a:xfrm>
                <a:custGeom>
                  <a:avLst/>
                  <a:gdLst/>
                  <a:ahLst/>
                  <a:cxnLst/>
                  <a:rect l="l" t="t" r="r" b="b"/>
                  <a:pathLst>
                    <a:path w="457592" h="7104" extrusionOk="0">
                      <a:moveTo>
                        <a:pt x="-169" y="-308"/>
                      </a:moveTo>
                      <a:lnTo>
                        <a:pt x="457424" y="-308"/>
                      </a:lnTo>
                      <a:lnTo>
                        <a:pt x="457424" y="6797"/>
                      </a:lnTo>
                      <a:lnTo>
                        <a:pt x="-169" y="6797"/>
                      </a:lnTo>
                      <a:close/>
                    </a:path>
                  </a:pathLst>
                </a:custGeom>
                <a:solidFill>
                  <a:srgbClr val="CCCCCC"/>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5" name="Google Shape;105;p2"/>
                <p:cNvSpPr/>
                <p:nvPr/>
              </p:nvSpPr>
              <p:spPr>
                <a:xfrm>
                  <a:off x="9626027" y="4662427"/>
                  <a:ext cx="140620" cy="90921"/>
                </a:xfrm>
                <a:custGeom>
                  <a:avLst/>
                  <a:gdLst/>
                  <a:ahLst/>
                  <a:cxnLst/>
                  <a:rect l="l" t="t" r="r" b="b"/>
                  <a:pathLst>
                    <a:path w="140620" h="90921" extrusionOk="0">
                      <a:moveTo>
                        <a:pt x="-277" y="-308"/>
                      </a:moveTo>
                      <a:lnTo>
                        <a:pt x="140344" y="-308"/>
                      </a:lnTo>
                      <a:lnTo>
                        <a:pt x="140344" y="90613"/>
                      </a:lnTo>
                      <a:lnTo>
                        <a:pt x="-277" y="90613"/>
                      </a:lnTo>
                      <a:close/>
                    </a:path>
                  </a:pathLst>
                </a:custGeom>
                <a:gradFill>
                  <a:gsLst>
                    <a:gs pos="0">
                      <a:srgbClr val="FFFFFF">
                        <a:alpha val="0"/>
                      </a:srgbClr>
                    </a:gs>
                    <a:gs pos="9730">
                      <a:srgbClr val="FFFFFF">
                        <a:alpha val="0"/>
                      </a:srgbClr>
                    </a:gs>
                    <a:gs pos="19450">
                      <a:srgbClr val="FFFFFF">
                        <a:alpha val="30196"/>
                      </a:srgbClr>
                    </a:gs>
                    <a:gs pos="29170">
                      <a:srgbClr val="FFFFFF">
                        <a:alpha val="0"/>
                      </a:srgbClr>
                    </a:gs>
                    <a:gs pos="39590">
                      <a:srgbClr val="FFFFFF">
                        <a:alpha val="21960"/>
                      </a:srgbClr>
                    </a:gs>
                    <a:gs pos="48270">
                      <a:srgbClr val="FFFFFF">
                        <a:alpha val="0"/>
                      </a:srgbClr>
                    </a:gs>
                    <a:gs pos="74570">
                      <a:srgbClr val="FFFFFF">
                        <a:alpha val="0"/>
                      </a:srgbClr>
                    </a:gs>
                    <a:gs pos="81730">
                      <a:srgbClr val="FFFFFF">
                        <a:alpha val="13333"/>
                      </a:srgbClr>
                    </a:gs>
                    <a:gs pos="90869">
                      <a:srgbClr val="FFFFFF">
                        <a:alpha val="0"/>
                      </a:srgbClr>
                    </a:gs>
                    <a:gs pos="100000">
                      <a:srgbClr val="FFFFFF">
                        <a:alpha val="0"/>
                      </a:srgbClr>
                    </a:gs>
                  </a:gsLst>
                  <a:lin ang="5400012" scaled="0"/>
                </a:gra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6" name="Google Shape;106;p2"/>
                <p:cNvSpPr/>
                <p:nvPr/>
              </p:nvSpPr>
              <p:spPr>
                <a:xfrm>
                  <a:off x="9766182" y="4662426"/>
                  <a:ext cx="70189" cy="90913"/>
                </a:xfrm>
                <a:custGeom>
                  <a:avLst/>
                  <a:gdLst/>
                  <a:ahLst/>
                  <a:cxnLst/>
                  <a:rect l="l" t="t" r="r" b="b"/>
                  <a:pathLst>
                    <a:path w="70189" h="90913" extrusionOk="0">
                      <a:moveTo>
                        <a:pt x="69910" y="2339"/>
                      </a:moveTo>
                      <a:lnTo>
                        <a:pt x="-280" y="-308"/>
                      </a:lnTo>
                      <a:lnTo>
                        <a:pt x="-280" y="90605"/>
                      </a:lnTo>
                      <a:lnTo>
                        <a:pt x="69910" y="87202"/>
                      </a:lnTo>
                      <a:lnTo>
                        <a:pt x="69910" y="2339"/>
                      </a:lnTo>
                      <a:close/>
                    </a:path>
                  </a:pathLst>
                </a:custGeom>
                <a:gradFill>
                  <a:gsLst>
                    <a:gs pos="0">
                      <a:srgbClr val="FFFFFF">
                        <a:alpha val="0"/>
                      </a:srgbClr>
                    </a:gs>
                    <a:gs pos="9730">
                      <a:srgbClr val="FFFFFF">
                        <a:alpha val="0"/>
                      </a:srgbClr>
                    </a:gs>
                    <a:gs pos="19450">
                      <a:srgbClr val="FFFFFF">
                        <a:alpha val="30196"/>
                      </a:srgbClr>
                    </a:gs>
                    <a:gs pos="29170">
                      <a:srgbClr val="FFFFFF">
                        <a:alpha val="0"/>
                      </a:srgbClr>
                    </a:gs>
                    <a:gs pos="39590">
                      <a:srgbClr val="FFFFFF">
                        <a:alpha val="21960"/>
                      </a:srgbClr>
                    </a:gs>
                    <a:gs pos="48270">
                      <a:srgbClr val="FFFFFF">
                        <a:alpha val="0"/>
                      </a:srgbClr>
                    </a:gs>
                    <a:gs pos="74570">
                      <a:srgbClr val="FFFFFF">
                        <a:alpha val="0"/>
                      </a:srgbClr>
                    </a:gs>
                    <a:gs pos="81730">
                      <a:srgbClr val="FFFFFF">
                        <a:alpha val="13333"/>
                      </a:srgbClr>
                    </a:gs>
                    <a:gs pos="90869">
                      <a:srgbClr val="FFFFFF">
                        <a:alpha val="0"/>
                      </a:srgbClr>
                    </a:gs>
                    <a:gs pos="100000">
                      <a:srgbClr val="FFFFFF">
                        <a:alpha val="0"/>
                      </a:srgbClr>
                    </a:gs>
                  </a:gsLst>
                  <a:lin ang="5400012" scaled="0"/>
                </a:gra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7" name="Google Shape;107;p2"/>
                <p:cNvSpPr/>
                <p:nvPr/>
              </p:nvSpPr>
              <p:spPr>
                <a:xfrm>
                  <a:off x="12674732" y="4651686"/>
                  <a:ext cx="4679" cy="135039"/>
                </a:xfrm>
                <a:custGeom>
                  <a:avLst/>
                  <a:gdLst/>
                  <a:ahLst/>
                  <a:cxnLst/>
                  <a:rect l="l" t="t" r="r" b="b"/>
                  <a:pathLst>
                    <a:path w="4679" h="135039" extrusionOk="0">
                      <a:moveTo>
                        <a:pt x="-358" y="-309"/>
                      </a:moveTo>
                      <a:lnTo>
                        <a:pt x="4322" y="-309"/>
                      </a:lnTo>
                      <a:lnTo>
                        <a:pt x="4322" y="134731"/>
                      </a:lnTo>
                      <a:lnTo>
                        <a:pt x="-358" y="134731"/>
                      </a:lnTo>
                      <a:close/>
                    </a:path>
                  </a:pathLst>
                </a:custGeom>
                <a:solidFill>
                  <a:schemeClr val="dk2"/>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8" name="Google Shape;108;p2"/>
                <p:cNvSpPr/>
                <p:nvPr/>
              </p:nvSpPr>
              <p:spPr>
                <a:xfrm>
                  <a:off x="9626030" y="4620600"/>
                  <a:ext cx="3053164" cy="195668"/>
                </a:xfrm>
                <a:custGeom>
                  <a:avLst/>
                  <a:gdLst/>
                  <a:ahLst/>
                  <a:cxnLst/>
                  <a:rect l="l" t="t" r="r" b="b"/>
                  <a:pathLst>
                    <a:path w="3053164" h="195668" extrusionOk="0">
                      <a:moveTo>
                        <a:pt x="-317" y="29946"/>
                      </a:moveTo>
                      <a:cubicBezTo>
                        <a:pt x="76907" y="19886"/>
                        <a:pt x="186956" y="-309"/>
                        <a:pt x="231354" y="-309"/>
                      </a:cubicBezTo>
                      <a:lnTo>
                        <a:pt x="3052848" y="-309"/>
                      </a:lnTo>
                      <a:lnTo>
                        <a:pt x="3052848" y="195360"/>
                      </a:lnTo>
                      <a:lnTo>
                        <a:pt x="231354" y="195360"/>
                      </a:lnTo>
                      <a:cubicBezTo>
                        <a:pt x="175762" y="195360"/>
                        <a:pt x="76831" y="175316"/>
                        <a:pt x="-317" y="165106"/>
                      </a:cubicBezTo>
                      <a:lnTo>
                        <a:pt x="-317" y="29946"/>
                      </a:lnTo>
                      <a:close/>
                    </a:path>
                  </a:pathLst>
                </a:custGeom>
                <a:solidFill>
                  <a:srgbClr val="999999">
                    <a:alpha val="13730"/>
                  </a:srgbClr>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9" name="Google Shape;109;p2"/>
                <p:cNvSpPr/>
                <p:nvPr/>
              </p:nvSpPr>
              <p:spPr>
                <a:xfrm>
                  <a:off x="9493668" y="4650703"/>
                  <a:ext cx="132588" cy="135689"/>
                </a:xfrm>
                <a:custGeom>
                  <a:avLst/>
                  <a:gdLst/>
                  <a:ahLst/>
                  <a:cxnLst/>
                  <a:rect l="l" t="t" r="r" b="b"/>
                  <a:pathLst>
                    <a:path w="132588" h="135689" extrusionOk="0">
                      <a:moveTo>
                        <a:pt x="-273" y="28735"/>
                      </a:moveTo>
                      <a:lnTo>
                        <a:pt x="132315" y="-309"/>
                      </a:lnTo>
                      <a:lnTo>
                        <a:pt x="132315" y="135381"/>
                      </a:lnTo>
                      <a:lnTo>
                        <a:pt x="-273" y="106261"/>
                      </a:lnTo>
                      <a:lnTo>
                        <a:pt x="-273" y="28735"/>
                      </a:lnTo>
                      <a:close/>
                    </a:path>
                  </a:pathLst>
                </a:custGeom>
                <a:solidFill>
                  <a:srgbClr val="B3A185"/>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0" name="Google Shape;110;p2"/>
                <p:cNvSpPr/>
                <p:nvPr/>
              </p:nvSpPr>
              <p:spPr>
                <a:xfrm>
                  <a:off x="9502215" y="4666738"/>
                  <a:ext cx="115570" cy="103544"/>
                </a:xfrm>
                <a:custGeom>
                  <a:avLst/>
                  <a:gdLst/>
                  <a:ahLst/>
                  <a:cxnLst/>
                  <a:rect l="l" t="t" r="r" b="b"/>
                  <a:pathLst>
                    <a:path w="115570" h="103544" extrusionOk="0">
                      <a:moveTo>
                        <a:pt x="-273" y="21928"/>
                      </a:moveTo>
                      <a:lnTo>
                        <a:pt x="115297" y="-309"/>
                      </a:lnTo>
                      <a:lnTo>
                        <a:pt x="115297" y="103236"/>
                      </a:lnTo>
                      <a:lnTo>
                        <a:pt x="-273" y="81075"/>
                      </a:lnTo>
                      <a:lnTo>
                        <a:pt x="-273" y="21928"/>
                      </a:lnTo>
                      <a:close/>
                    </a:path>
                  </a:pathLst>
                </a:custGeom>
                <a:solidFill>
                  <a:srgbClr val="C5AD8B"/>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1" name="Google Shape;111;p2"/>
                <p:cNvSpPr/>
                <p:nvPr/>
              </p:nvSpPr>
              <p:spPr>
                <a:xfrm>
                  <a:off x="9502215" y="4666738"/>
                  <a:ext cx="115570" cy="103544"/>
                </a:xfrm>
                <a:custGeom>
                  <a:avLst/>
                  <a:gdLst/>
                  <a:ahLst/>
                  <a:cxnLst/>
                  <a:rect l="l" t="t" r="r" b="b"/>
                  <a:pathLst>
                    <a:path w="115570" h="103544" extrusionOk="0">
                      <a:moveTo>
                        <a:pt x="-273" y="21928"/>
                      </a:moveTo>
                      <a:lnTo>
                        <a:pt x="115297" y="-309"/>
                      </a:lnTo>
                      <a:lnTo>
                        <a:pt x="115297" y="103236"/>
                      </a:lnTo>
                      <a:lnTo>
                        <a:pt x="-273" y="81075"/>
                      </a:lnTo>
                      <a:lnTo>
                        <a:pt x="-273" y="21928"/>
                      </a:lnTo>
                      <a:close/>
                    </a:path>
                  </a:pathLst>
                </a:custGeom>
                <a:gradFill>
                  <a:gsLst>
                    <a:gs pos="0">
                      <a:srgbClr val="E4CCA8"/>
                    </a:gs>
                    <a:gs pos="50000">
                      <a:srgbClr val="E4CCA8">
                        <a:alpha val="49803"/>
                      </a:srgbClr>
                    </a:gs>
                    <a:gs pos="100000">
                      <a:srgbClr val="E4CCA8">
                        <a:alpha val="0"/>
                      </a:srgbClr>
                    </a:gs>
                  </a:gsLst>
                  <a:lin ang="5767852" scaled="0"/>
                </a:gra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2" name="Google Shape;112;p2"/>
                <p:cNvSpPr/>
                <p:nvPr/>
              </p:nvSpPr>
              <p:spPr>
                <a:xfrm>
                  <a:off x="9400423" y="4679823"/>
                  <a:ext cx="93472" cy="77450"/>
                </a:xfrm>
                <a:custGeom>
                  <a:avLst/>
                  <a:gdLst/>
                  <a:ahLst/>
                  <a:cxnLst/>
                  <a:rect l="l" t="t" r="r" b="b"/>
                  <a:pathLst>
                    <a:path w="93472" h="77450" extrusionOk="0">
                      <a:moveTo>
                        <a:pt x="19306" y="16256"/>
                      </a:moveTo>
                      <a:lnTo>
                        <a:pt x="93202" y="-309"/>
                      </a:lnTo>
                      <a:lnTo>
                        <a:pt x="93202" y="77142"/>
                      </a:lnTo>
                      <a:lnTo>
                        <a:pt x="19306" y="60578"/>
                      </a:lnTo>
                      <a:cubicBezTo>
                        <a:pt x="-7695" y="54527"/>
                        <a:pt x="-5880" y="21928"/>
                        <a:pt x="19306" y="16256"/>
                      </a:cubicBezTo>
                      <a:close/>
                    </a:path>
                  </a:pathLst>
                </a:custGeom>
                <a:gradFill>
                  <a:gsLst>
                    <a:gs pos="0">
                      <a:srgbClr val="C4C09D"/>
                    </a:gs>
                    <a:gs pos="15990">
                      <a:srgbClr val="DAD5B8"/>
                    </a:gs>
                    <a:gs pos="49219">
                      <a:srgbClr val="CDC6A0"/>
                    </a:gs>
                    <a:gs pos="70970">
                      <a:srgbClr val="E7E3CF"/>
                    </a:gs>
                    <a:gs pos="85460">
                      <a:srgbClr val="DDD6BB"/>
                    </a:gs>
                    <a:gs pos="100000">
                      <a:srgbClr val="DCD9BD"/>
                    </a:gs>
                  </a:gsLst>
                  <a:lin ang="16200038" scaled="0"/>
                </a:gra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3" name="Google Shape;113;p2"/>
                <p:cNvSpPr/>
                <p:nvPr/>
              </p:nvSpPr>
              <p:spPr>
                <a:xfrm>
                  <a:off x="9453909" y="4679823"/>
                  <a:ext cx="39985" cy="77450"/>
                </a:xfrm>
                <a:custGeom>
                  <a:avLst/>
                  <a:gdLst/>
                  <a:ahLst/>
                  <a:cxnLst/>
                  <a:rect l="l" t="t" r="r" b="b"/>
                  <a:pathLst>
                    <a:path w="39985" h="77450" extrusionOk="0">
                      <a:moveTo>
                        <a:pt x="7192" y="6952"/>
                      </a:moveTo>
                      <a:lnTo>
                        <a:pt x="39715" y="-309"/>
                      </a:lnTo>
                      <a:lnTo>
                        <a:pt x="39715" y="77142"/>
                      </a:lnTo>
                      <a:lnTo>
                        <a:pt x="7192" y="69124"/>
                      </a:lnTo>
                      <a:cubicBezTo>
                        <a:pt x="-2338" y="47720"/>
                        <a:pt x="-3170" y="26996"/>
                        <a:pt x="7192" y="6952"/>
                      </a:cubicBezTo>
                      <a:close/>
                    </a:path>
                  </a:pathLst>
                </a:custGeom>
                <a:gradFill>
                  <a:gsLst>
                    <a:gs pos="0">
                      <a:srgbClr val="C9BB98"/>
                    </a:gs>
                    <a:gs pos="15990">
                      <a:srgbClr val="DFD2B1"/>
                    </a:gs>
                    <a:gs pos="49219">
                      <a:srgbClr val="DCC691"/>
                    </a:gs>
                    <a:gs pos="70970">
                      <a:srgbClr val="F0E3C4"/>
                    </a:gs>
                    <a:gs pos="85460">
                      <a:srgbClr val="EDD9AA"/>
                    </a:gs>
                    <a:gs pos="100000">
                      <a:srgbClr val="F0DBA9"/>
                    </a:gs>
                  </a:gsLst>
                  <a:lin ang="16200038" scaled="0"/>
                </a:gra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4" name="Google Shape;114;p2"/>
                <p:cNvSpPr/>
                <p:nvPr/>
              </p:nvSpPr>
              <p:spPr>
                <a:xfrm>
                  <a:off x="9400423" y="4679823"/>
                  <a:ext cx="93472" cy="77450"/>
                </a:xfrm>
                <a:custGeom>
                  <a:avLst/>
                  <a:gdLst/>
                  <a:ahLst/>
                  <a:cxnLst/>
                  <a:rect l="l" t="t" r="r" b="b"/>
                  <a:pathLst>
                    <a:path w="93472" h="77450" extrusionOk="0">
                      <a:moveTo>
                        <a:pt x="19306" y="16256"/>
                      </a:moveTo>
                      <a:lnTo>
                        <a:pt x="93202" y="-309"/>
                      </a:lnTo>
                      <a:lnTo>
                        <a:pt x="93202" y="77142"/>
                      </a:lnTo>
                      <a:lnTo>
                        <a:pt x="19306" y="60578"/>
                      </a:lnTo>
                      <a:cubicBezTo>
                        <a:pt x="-7695" y="54527"/>
                        <a:pt x="-5880" y="21928"/>
                        <a:pt x="19306" y="16256"/>
                      </a:cubicBezTo>
                      <a:close/>
                    </a:path>
                  </a:pathLst>
                </a:custGeom>
                <a:solidFill>
                  <a:schemeClr val="dk2"/>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115" name="Google Shape;115;p2"/>
              <p:cNvGrpSpPr/>
              <p:nvPr/>
            </p:nvGrpSpPr>
            <p:grpSpPr>
              <a:xfrm rot="5525154">
                <a:off x="5102093" y="3647242"/>
                <a:ext cx="1380318" cy="292155"/>
                <a:chOff x="9257093" y="4533807"/>
                <a:chExt cx="1380232" cy="292137"/>
              </a:xfrm>
            </p:grpSpPr>
            <p:sp>
              <p:nvSpPr>
                <p:cNvPr id="116" name="Google Shape;116;p2"/>
                <p:cNvSpPr/>
                <p:nvPr/>
              </p:nvSpPr>
              <p:spPr>
                <a:xfrm>
                  <a:off x="9257093" y="4533807"/>
                  <a:ext cx="1380232" cy="292137"/>
                </a:xfrm>
                <a:custGeom>
                  <a:avLst/>
                  <a:gdLst/>
                  <a:ahLst/>
                  <a:cxnLst/>
                  <a:rect l="l" t="t" r="r" b="b"/>
                  <a:pathLst>
                    <a:path w="1380232" h="292137" extrusionOk="0">
                      <a:moveTo>
                        <a:pt x="-173" y="119250"/>
                      </a:moveTo>
                      <a:cubicBezTo>
                        <a:pt x="-173" y="117057"/>
                        <a:pt x="2399" y="115393"/>
                        <a:pt x="4970" y="114864"/>
                      </a:cubicBezTo>
                      <a:cubicBezTo>
                        <a:pt x="105414" y="94064"/>
                        <a:pt x="205252" y="79920"/>
                        <a:pt x="320747" y="67592"/>
                      </a:cubicBezTo>
                      <a:cubicBezTo>
                        <a:pt x="499700" y="15101"/>
                        <a:pt x="673434" y="15101"/>
                        <a:pt x="847546" y="11395"/>
                      </a:cubicBezTo>
                      <a:cubicBezTo>
                        <a:pt x="847546" y="11395"/>
                        <a:pt x="854126" y="276"/>
                        <a:pt x="861539" y="-329"/>
                      </a:cubicBezTo>
                      <a:cubicBezTo>
                        <a:pt x="868875" y="-1010"/>
                        <a:pt x="876892" y="8747"/>
                        <a:pt x="876892" y="8747"/>
                      </a:cubicBezTo>
                      <a:cubicBezTo>
                        <a:pt x="1049190" y="6630"/>
                        <a:pt x="1244631" y="3150"/>
                        <a:pt x="1360655" y="21151"/>
                      </a:cubicBezTo>
                      <a:cubicBezTo>
                        <a:pt x="1393783" y="26295"/>
                        <a:pt x="1377446" y="62448"/>
                        <a:pt x="1363302" y="63961"/>
                      </a:cubicBezTo>
                      <a:cubicBezTo>
                        <a:pt x="1201519" y="81735"/>
                        <a:pt x="1039584" y="97543"/>
                        <a:pt x="884002" y="101400"/>
                      </a:cubicBezTo>
                      <a:lnTo>
                        <a:pt x="870917" y="119553"/>
                      </a:lnTo>
                      <a:lnTo>
                        <a:pt x="871296" y="278160"/>
                      </a:lnTo>
                      <a:cubicBezTo>
                        <a:pt x="871296" y="285421"/>
                        <a:pt x="866530" y="291774"/>
                        <a:pt x="861765" y="291774"/>
                      </a:cubicBezTo>
                      <a:cubicBezTo>
                        <a:pt x="853521" y="291774"/>
                        <a:pt x="846790" y="284437"/>
                        <a:pt x="842630" y="278841"/>
                      </a:cubicBezTo>
                      <a:cubicBezTo>
                        <a:pt x="704142" y="277782"/>
                        <a:pt x="503936" y="276269"/>
                        <a:pt x="398273" y="270823"/>
                      </a:cubicBezTo>
                      <a:cubicBezTo>
                        <a:pt x="266895" y="264016"/>
                        <a:pt x="136424" y="232779"/>
                        <a:pt x="4970" y="205021"/>
                      </a:cubicBezTo>
                      <a:cubicBezTo>
                        <a:pt x="2172" y="204416"/>
                        <a:pt x="-173" y="203054"/>
                        <a:pt x="-173" y="200861"/>
                      </a:cubicBezTo>
                      <a:lnTo>
                        <a:pt x="-173" y="119250"/>
                      </a:lnTo>
                      <a:close/>
                    </a:path>
                  </a:pathLst>
                </a:custGeom>
                <a:solidFill>
                  <a:schemeClr val="dk2"/>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7" name="Google Shape;117;p2"/>
                <p:cNvSpPr/>
                <p:nvPr/>
              </p:nvSpPr>
              <p:spPr>
                <a:xfrm>
                  <a:off x="10096794" y="4538531"/>
                  <a:ext cx="18685" cy="279698"/>
                </a:xfrm>
                <a:custGeom>
                  <a:avLst/>
                  <a:gdLst/>
                  <a:ahLst/>
                  <a:cxnLst/>
                  <a:rect l="l" t="t" r="r" b="b"/>
                  <a:pathLst>
                    <a:path w="18685" h="279698" extrusionOk="0">
                      <a:moveTo>
                        <a:pt x="15177" y="-363"/>
                      </a:moveTo>
                      <a:lnTo>
                        <a:pt x="10714" y="5234"/>
                      </a:lnTo>
                      <a:cubicBezTo>
                        <a:pt x="12832" y="34959"/>
                        <a:pt x="13664" y="56288"/>
                        <a:pt x="7386" y="96753"/>
                      </a:cubicBezTo>
                      <a:cubicBezTo>
                        <a:pt x="11849" y="120653"/>
                        <a:pt x="6327" y="143117"/>
                        <a:pt x="5344" y="167245"/>
                      </a:cubicBezTo>
                      <a:cubicBezTo>
                        <a:pt x="4058" y="200600"/>
                        <a:pt x="352" y="243107"/>
                        <a:pt x="-177" y="272983"/>
                      </a:cubicBezTo>
                      <a:lnTo>
                        <a:pt x="3983" y="272983"/>
                      </a:lnTo>
                      <a:lnTo>
                        <a:pt x="9277" y="279336"/>
                      </a:lnTo>
                      <a:cubicBezTo>
                        <a:pt x="9806" y="249914"/>
                        <a:pt x="8067" y="201583"/>
                        <a:pt x="9428" y="168001"/>
                      </a:cubicBezTo>
                      <a:cubicBezTo>
                        <a:pt x="10109" y="144252"/>
                        <a:pt x="15630" y="120048"/>
                        <a:pt x="9882" y="96753"/>
                      </a:cubicBezTo>
                      <a:cubicBezTo>
                        <a:pt x="10185" y="95618"/>
                        <a:pt x="24933" y="41690"/>
                        <a:pt x="15177" y="-363"/>
                      </a:cubicBezTo>
                      <a:close/>
                    </a:path>
                  </a:pathLst>
                </a:custGeom>
                <a:solidFill>
                  <a:srgbClr val="FFFFFF">
                    <a:alpha val="38820"/>
                  </a:srgbClr>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8" name="Google Shape;118;p2"/>
                <p:cNvSpPr/>
                <p:nvPr/>
              </p:nvSpPr>
              <p:spPr>
                <a:xfrm>
                  <a:off x="9425381" y="4604128"/>
                  <a:ext cx="218127" cy="18357"/>
                </a:xfrm>
                <a:custGeom>
                  <a:avLst/>
                  <a:gdLst/>
                  <a:ahLst/>
                  <a:cxnLst/>
                  <a:rect l="l" t="t" r="r" b="b"/>
                  <a:pathLst>
                    <a:path w="218127" h="18357" extrusionOk="0">
                      <a:moveTo>
                        <a:pt x="-162" y="17997"/>
                      </a:moveTo>
                      <a:cubicBezTo>
                        <a:pt x="58380" y="8618"/>
                        <a:pt x="231963" y="-2727"/>
                        <a:pt x="217063" y="71"/>
                      </a:cubicBezTo>
                      <a:cubicBezTo>
                        <a:pt x="196339" y="4080"/>
                        <a:pt x="176900" y="14820"/>
                        <a:pt x="161471" y="15047"/>
                      </a:cubicBezTo>
                      <a:cubicBezTo>
                        <a:pt x="113821" y="15955"/>
                        <a:pt x="23437" y="17997"/>
                        <a:pt x="-162" y="17997"/>
                      </a:cubicBezTo>
                      <a:close/>
                    </a:path>
                  </a:pathLst>
                </a:custGeom>
                <a:solidFill>
                  <a:srgbClr val="FFFFFF">
                    <a:alpha val="17650"/>
                  </a:srgbClr>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9" name="Google Shape;119;p2"/>
                <p:cNvSpPr/>
                <p:nvPr/>
              </p:nvSpPr>
              <p:spPr>
                <a:xfrm>
                  <a:off x="9260429" y="4635200"/>
                  <a:ext cx="244284" cy="43128"/>
                </a:xfrm>
                <a:custGeom>
                  <a:avLst/>
                  <a:gdLst/>
                  <a:ahLst/>
                  <a:cxnLst/>
                  <a:rect l="l" t="t" r="r" b="b"/>
                  <a:pathLst>
                    <a:path w="244284" h="43128" extrusionOk="0">
                      <a:moveTo>
                        <a:pt x="4523" y="22850"/>
                      </a:moveTo>
                      <a:cubicBezTo>
                        <a:pt x="95966" y="5681"/>
                        <a:pt x="239446" y="3487"/>
                        <a:pt x="244060" y="-68"/>
                      </a:cubicBezTo>
                      <a:cubicBezTo>
                        <a:pt x="248749" y="-3774"/>
                        <a:pt x="5658" y="28447"/>
                        <a:pt x="5809" y="41456"/>
                      </a:cubicBezTo>
                      <a:cubicBezTo>
                        <a:pt x="5885" y="48868"/>
                        <a:pt x="-6746" y="22396"/>
                        <a:pt x="4523" y="22850"/>
                      </a:cubicBezTo>
                      <a:close/>
                    </a:path>
                  </a:pathLst>
                </a:custGeom>
                <a:solidFill>
                  <a:srgbClr val="FFFFFF">
                    <a:alpha val="32940"/>
                  </a:srgbClr>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0" name="Google Shape;120;p2"/>
                <p:cNvSpPr/>
                <p:nvPr/>
              </p:nvSpPr>
              <p:spPr>
                <a:xfrm>
                  <a:off x="9258973" y="4723232"/>
                  <a:ext cx="175746" cy="27771"/>
                </a:xfrm>
                <a:custGeom>
                  <a:avLst/>
                  <a:gdLst/>
                  <a:ahLst/>
                  <a:cxnLst/>
                  <a:rect l="l" t="t" r="r" b="b"/>
                  <a:pathLst>
                    <a:path w="175746" h="27771" extrusionOk="0">
                      <a:moveTo>
                        <a:pt x="2502" y="-364"/>
                      </a:moveTo>
                      <a:cubicBezTo>
                        <a:pt x="55295" y="11964"/>
                        <a:pt x="145528" y="24217"/>
                        <a:pt x="172681" y="27015"/>
                      </a:cubicBezTo>
                      <a:cubicBezTo>
                        <a:pt x="199229" y="29814"/>
                        <a:pt x="36159" y="16956"/>
                        <a:pt x="4165" y="9922"/>
                      </a:cubicBezTo>
                      <a:cubicBezTo>
                        <a:pt x="-2339" y="8485"/>
                        <a:pt x="-297" y="543"/>
                        <a:pt x="2502" y="-364"/>
                      </a:cubicBezTo>
                      <a:close/>
                    </a:path>
                  </a:pathLst>
                </a:custGeom>
                <a:solidFill>
                  <a:srgbClr val="FFFFFF">
                    <a:alpha val="33730"/>
                  </a:srgbClr>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sp>
          <p:nvSpPr>
            <p:cNvPr id="121" name="Google Shape;121;p2"/>
            <p:cNvSpPr/>
            <p:nvPr/>
          </p:nvSpPr>
          <p:spPr>
            <a:xfrm>
              <a:off x="4006525" y="2503850"/>
              <a:ext cx="57000" cy="869400"/>
            </a:xfrm>
            <a:prstGeom prst="triangle">
              <a:avLst>
                <a:gd name="adj" fmla="val 56974"/>
              </a:avLst>
            </a:prstGeom>
            <a:solidFill>
              <a:srgbClr val="FFFFFF">
                <a:alpha val="44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rot="-346944">
              <a:off x="4070316" y="2558704"/>
              <a:ext cx="23821" cy="805831"/>
            </a:xfrm>
            <a:prstGeom prst="triangle">
              <a:avLst>
                <a:gd name="adj" fmla="val 100000"/>
              </a:avLst>
            </a:prstGeom>
            <a:solidFill>
              <a:srgbClr val="FFFFFF">
                <a:alpha val="44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rot="10800000" flipH="1">
              <a:off x="4109425" y="3372983"/>
              <a:ext cx="22200" cy="498000"/>
            </a:xfrm>
            <a:prstGeom prst="triangle">
              <a:avLst>
                <a:gd name="adj" fmla="val 100000"/>
              </a:avLst>
            </a:prstGeom>
            <a:solidFill>
              <a:srgbClr val="FFFFFF">
                <a:alpha val="44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4" name="Google Shape;124;p2"/>
          <p:cNvPicPr preferRelativeResize="0"/>
          <p:nvPr/>
        </p:nvPicPr>
        <p:blipFill rotWithShape="1">
          <a:blip r:embed="rId2">
            <a:alphaModFix/>
          </a:blip>
          <a:srcRect/>
          <a:stretch/>
        </p:blipFill>
        <p:spPr>
          <a:xfrm rot="-1195752" flipH="1">
            <a:off x="4989034" y="5506354"/>
            <a:ext cx="7741809" cy="883470"/>
          </a:xfrm>
          <a:prstGeom prst="rect">
            <a:avLst/>
          </a:prstGeom>
          <a:noFill/>
          <a:ln>
            <a:noFill/>
          </a:ln>
        </p:spPr>
      </p:pic>
      <p:pic>
        <p:nvPicPr>
          <p:cNvPr id="125" name="Google Shape;125;p2"/>
          <p:cNvPicPr preferRelativeResize="0"/>
          <p:nvPr/>
        </p:nvPicPr>
        <p:blipFill rotWithShape="1">
          <a:blip r:embed="rId3">
            <a:alphaModFix/>
          </a:blip>
          <a:srcRect l="22863" r="29603"/>
          <a:stretch/>
        </p:blipFill>
        <p:spPr>
          <a:xfrm rot="1651024" flipH="1">
            <a:off x="10904614" y="1425515"/>
            <a:ext cx="1070127" cy="3183421"/>
          </a:xfrm>
          <a:prstGeom prst="rect">
            <a:avLst/>
          </a:prstGeom>
          <a:noFill/>
          <a:ln>
            <a:noFill/>
          </a:ln>
          <a:effectLst>
            <a:outerShdw blurRad="57150" dist="19050" dir="5400000" algn="bl" rotWithShape="0">
              <a:srgbClr val="000000">
                <a:alpha val="50000"/>
              </a:srgbClr>
            </a:outerShdw>
          </a:effectLst>
        </p:spPr>
      </p:pic>
      <p:grpSp>
        <p:nvGrpSpPr>
          <p:cNvPr id="126" name="Google Shape;126;p2"/>
          <p:cNvGrpSpPr/>
          <p:nvPr/>
        </p:nvGrpSpPr>
        <p:grpSpPr>
          <a:xfrm rot="-7800336">
            <a:off x="11337367" y="-564669"/>
            <a:ext cx="874940" cy="2951792"/>
            <a:chOff x="4956637" y="584511"/>
            <a:chExt cx="1835125" cy="6191178"/>
          </a:xfrm>
        </p:grpSpPr>
        <p:sp>
          <p:nvSpPr>
            <p:cNvPr id="127" name="Google Shape;127;p2"/>
            <p:cNvSpPr/>
            <p:nvPr/>
          </p:nvSpPr>
          <p:spPr>
            <a:xfrm>
              <a:off x="4956647" y="584609"/>
              <a:ext cx="1835115" cy="6190985"/>
            </a:xfrm>
            <a:custGeom>
              <a:avLst/>
              <a:gdLst/>
              <a:ahLst/>
              <a:cxnLst/>
              <a:rect l="l" t="t" r="r" b="b"/>
              <a:pathLst>
                <a:path w="1835115" h="6190985" extrusionOk="0">
                  <a:moveTo>
                    <a:pt x="1114204" y="0"/>
                  </a:moveTo>
                  <a:lnTo>
                    <a:pt x="1114204" y="1"/>
                  </a:lnTo>
                  <a:lnTo>
                    <a:pt x="1114204" y="0"/>
                  </a:lnTo>
                  <a:lnTo>
                    <a:pt x="1114204" y="1"/>
                  </a:lnTo>
                  <a:lnTo>
                    <a:pt x="1114204" y="614024"/>
                  </a:lnTo>
                  <a:lnTo>
                    <a:pt x="1160492" y="614024"/>
                  </a:lnTo>
                  <a:cubicBezTo>
                    <a:pt x="1180700" y="614024"/>
                    <a:pt x="1197119" y="628851"/>
                    <a:pt x="1197119" y="647100"/>
                  </a:cubicBezTo>
                  <a:cubicBezTo>
                    <a:pt x="1197119" y="827994"/>
                    <a:pt x="1293043" y="998109"/>
                    <a:pt x="1455210" y="1104410"/>
                  </a:cubicBezTo>
                  <a:lnTo>
                    <a:pt x="1576961" y="1184191"/>
                  </a:lnTo>
                  <a:cubicBezTo>
                    <a:pt x="1739128" y="1290493"/>
                    <a:pt x="1835052" y="1460493"/>
                    <a:pt x="1835052" y="1641502"/>
                  </a:cubicBezTo>
                  <a:lnTo>
                    <a:pt x="1835052" y="1716437"/>
                  </a:lnTo>
                  <a:lnTo>
                    <a:pt x="1835115" y="1716437"/>
                  </a:lnTo>
                  <a:lnTo>
                    <a:pt x="1603358" y="5992926"/>
                  </a:lnTo>
                  <a:cubicBezTo>
                    <a:pt x="1597358" y="6103846"/>
                    <a:pt x="1496004" y="6190985"/>
                    <a:pt x="1373053" y="6190985"/>
                  </a:cubicBezTo>
                  <a:lnTo>
                    <a:pt x="462126" y="6190985"/>
                  </a:lnTo>
                  <a:cubicBezTo>
                    <a:pt x="339174" y="6190985"/>
                    <a:pt x="237820" y="6103846"/>
                    <a:pt x="231821" y="5992926"/>
                  </a:cubicBezTo>
                  <a:lnTo>
                    <a:pt x="0" y="1716437"/>
                  </a:lnTo>
                  <a:lnTo>
                    <a:pt x="0" y="1641502"/>
                  </a:lnTo>
                  <a:cubicBezTo>
                    <a:pt x="0" y="1460493"/>
                    <a:pt x="95924" y="1290493"/>
                    <a:pt x="258091" y="1184191"/>
                  </a:cubicBezTo>
                  <a:lnTo>
                    <a:pt x="379842" y="1104410"/>
                  </a:lnTo>
                  <a:cubicBezTo>
                    <a:pt x="542009" y="998109"/>
                    <a:pt x="637933" y="827994"/>
                    <a:pt x="637933" y="647100"/>
                  </a:cubicBezTo>
                  <a:cubicBezTo>
                    <a:pt x="637933" y="628851"/>
                    <a:pt x="654352" y="614024"/>
                    <a:pt x="674560" y="614024"/>
                  </a:cubicBezTo>
                  <a:lnTo>
                    <a:pt x="720911" y="614024"/>
                  </a:lnTo>
                  <a:lnTo>
                    <a:pt x="720911" y="193328"/>
                  </a:lnTo>
                  <a:lnTo>
                    <a:pt x="720911" y="193327"/>
                  </a:lnTo>
                  <a:lnTo>
                    <a:pt x="720911" y="193326"/>
                  </a:lnTo>
                  <a:lnTo>
                    <a:pt x="720913" y="193326"/>
                  </a:lnTo>
                  <a:close/>
                </a:path>
              </a:pathLst>
            </a:custGeom>
            <a:solidFill>
              <a:srgbClr val="FFFFFF"/>
            </a:solidFill>
            <a:ln>
              <a:noFill/>
            </a:ln>
            <a:effectLst>
              <a:outerShdw blurRad="100013" dist="19050" dir="5400000" algn="bl" rotWithShape="0">
                <a:srgbClr val="000000">
                  <a:alpha val="52999"/>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128" name="Google Shape;128;p2"/>
            <p:cNvGrpSpPr/>
            <p:nvPr/>
          </p:nvGrpSpPr>
          <p:grpSpPr>
            <a:xfrm>
              <a:off x="4956637" y="584511"/>
              <a:ext cx="1835115" cy="6191178"/>
              <a:chOff x="5775584" y="523589"/>
              <a:chExt cx="1835115" cy="6855473"/>
            </a:xfrm>
          </p:grpSpPr>
          <p:sp>
            <p:nvSpPr>
              <p:cNvPr id="129" name="Google Shape;129;p2"/>
              <p:cNvSpPr/>
              <p:nvPr/>
            </p:nvSpPr>
            <p:spPr>
              <a:xfrm>
                <a:off x="5775584" y="2424252"/>
                <a:ext cx="1835115" cy="4954810"/>
              </a:xfrm>
              <a:custGeom>
                <a:avLst/>
                <a:gdLst/>
                <a:ahLst/>
                <a:cxnLst/>
                <a:rect l="l" t="t" r="r" b="b"/>
                <a:pathLst>
                  <a:path w="1835115" h="4954810" extrusionOk="0">
                    <a:moveTo>
                      <a:pt x="0" y="0"/>
                    </a:moveTo>
                    <a:lnTo>
                      <a:pt x="1835115" y="0"/>
                    </a:lnTo>
                    <a:lnTo>
                      <a:pt x="1603358" y="4735493"/>
                    </a:lnTo>
                    <a:cubicBezTo>
                      <a:pt x="1597358" y="4858318"/>
                      <a:pt x="1496004" y="4954810"/>
                      <a:pt x="1373053" y="4954810"/>
                    </a:cubicBezTo>
                    <a:lnTo>
                      <a:pt x="462126" y="4954810"/>
                    </a:lnTo>
                    <a:cubicBezTo>
                      <a:pt x="339174" y="4954810"/>
                      <a:pt x="237820" y="4858318"/>
                      <a:pt x="231821" y="4735493"/>
                    </a:cubicBez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0" name="Google Shape;130;p2"/>
              <p:cNvSpPr/>
              <p:nvPr/>
            </p:nvSpPr>
            <p:spPr>
              <a:xfrm>
                <a:off x="7015076" y="2463594"/>
                <a:ext cx="475702" cy="4876189"/>
              </a:xfrm>
              <a:custGeom>
                <a:avLst/>
                <a:gdLst/>
                <a:ahLst/>
                <a:cxnLst/>
                <a:rect l="l" t="t" r="r" b="b"/>
                <a:pathLst>
                  <a:path w="475702" h="4876189" extrusionOk="0">
                    <a:moveTo>
                      <a:pt x="0" y="4876190"/>
                    </a:moveTo>
                    <a:cubicBezTo>
                      <a:pt x="34732" y="4836848"/>
                      <a:pt x="58097" y="4771426"/>
                      <a:pt x="60307" y="4696215"/>
                    </a:cubicBezTo>
                    <a:lnTo>
                      <a:pt x="196899" y="0"/>
                    </a:lnTo>
                    <a:lnTo>
                      <a:pt x="475703" y="0"/>
                    </a:lnTo>
                    <a:lnTo>
                      <a:pt x="245903" y="4696215"/>
                    </a:lnTo>
                    <a:cubicBezTo>
                      <a:pt x="242240" y="4771173"/>
                      <a:pt x="203025" y="4836469"/>
                      <a:pt x="144991" y="4875811"/>
                    </a:cubicBezTo>
                    <a:cubicBezTo>
                      <a:pt x="141202" y="4876063"/>
                      <a:pt x="137413" y="4876190"/>
                      <a:pt x="133560" y="4876190"/>
                    </a:cubicBezTo>
                    <a:lnTo>
                      <a:pt x="0" y="4876190"/>
                    </a:lnTo>
                    <a:close/>
                  </a:path>
                </a:pathLst>
              </a:custGeom>
              <a:solidFill>
                <a:srgbClr val="FFFFFF">
                  <a:alpha val="309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1" name="Google Shape;131;p2"/>
              <p:cNvSpPr/>
              <p:nvPr/>
            </p:nvSpPr>
            <p:spPr>
              <a:xfrm>
                <a:off x="5816883" y="2463594"/>
                <a:ext cx="610841" cy="4876189"/>
              </a:xfrm>
              <a:custGeom>
                <a:avLst/>
                <a:gdLst/>
                <a:ahLst/>
                <a:cxnLst/>
                <a:rect l="l" t="t" r="r" b="b"/>
                <a:pathLst>
                  <a:path w="610841" h="4876189" extrusionOk="0">
                    <a:moveTo>
                      <a:pt x="0" y="0"/>
                    </a:moveTo>
                    <a:lnTo>
                      <a:pt x="401881" y="0"/>
                    </a:lnTo>
                    <a:lnTo>
                      <a:pt x="546872" y="4696215"/>
                    </a:lnTo>
                    <a:cubicBezTo>
                      <a:pt x="549208" y="4771426"/>
                      <a:pt x="574152" y="4836848"/>
                      <a:pt x="610842" y="4876190"/>
                    </a:cubicBezTo>
                    <a:lnTo>
                      <a:pt x="420763" y="4876190"/>
                    </a:lnTo>
                    <a:cubicBezTo>
                      <a:pt x="318651" y="4876190"/>
                      <a:pt x="234789" y="4796243"/>
                      <a:pt x="229800" y="4694257"/>
                    </a:cubicBezTo>
                    <a:lnTo>
                      <a:pt x="0" y="0"/>
                    </a:lnTo>
                    <a:close/>
                  </a:path>
                </a:pathLst>
              </a:custGeom>
              <a:solidFill>
                <a:srgbClr val="0D0D0D">
                  <a:alpha val="137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2" name="Google Shape;132;p2"/>
              <p:cNvSpPr/>
              <p:nvPr/>
            </p:nvSpPr>
            <p:spPr>
              <a:xfrm>
                <a:off x="5775584" y="1203516"/>
                <a:ext cx="1835051" cy="1220736"/>
              </a:xfrm>
              <a:custGeom>
                <a:avLst/>
                <a:gdLst/>
                <a:ahLst/>
                <a:cxnLst/>
                <a:rect l="l" t="t" r="r" b="b"/>
                <a:pathLst>
                  <a:path w="1835051" h="1220736" extrusionOk="0">
                    <a:moveTo>
                      <a:pt x="0" y="1220737"/>
                    </a:moveTo>
                    <a:lnTo>
                      <a:pt x="0" y="1137759"/>
                    </a:lnTo>
                    <a:cubicBezTo>
                      <a:pt x="0" y="937323"/>
                      <a:pt x="95924" y="749075"/>
                      <a:pt x="258091" y="631365"/>
                    </a:cubicBezTo>
                    <a:lnTo>
                      <a:pt x="379842" y="543020"/>
                    </a:lnTo>
                    <a:cubicBezTo>
                      <a:pt x="542009" y="425310"/>
                      <a:pt x="637933" y="236936"/>
                      <a:pt x="637933" y="36627"/>
                    </a:cubicBezTo>
                    <a:lnTo>
                      <a:pt x="637933" y="36627"/>
                    </a:lnTo>
                    <a:cubicBezTo>
                      <a:pt x="637933" y="16419"/>
                      <a:pt x="654352" y="0"/>
                      <a:pt x="674560" y="0"/>
                    </a:cubicBezTo>
                    <a:lnTo>
                      <a:pt x="1160492" y="0"/>
                    </a:lnTo>
                    <a:cubicBezTo>
                      <a:pt x="1180700" y="0"/>
                      <a:pt x="1197119" y="16419"/>
                      <a:pt x="1197119" y="36627"/>
                    </a:cubicBezTo>
                    <a:lnTo>
                      <a:pt x="1197119" y="36627"/>
                    </a:lnTo>
                    <a:cubicBezTo>
                      <a:pt x="1197119" y="236936"/>
                      <a:pt x="1293043" y="425310"/>
                      <a:pt x="1455210" y="543020"/>
                    </a:cubicBezTo>
                    <a:lnTo>
                      <a:pt x="1576961" y="631365"/>
                    </a:lnTo>
                    <a:cubicBezTo>
                      <a:pt x="1739128" y="749075"/>
                      <a:pt x="1835052" y="937323"/>
                      <a:pt x="1835052" y="1137759"/>
                    </a:cubicBezTo>
                    <a:lnTo>
                      <a:pt x="1835052" y="1220737"/>
                    </a:lnTo>
                    <a:lnTo>
                      <a:pt x="0" y="1220737"/>
                    </a:lnTo>
                    <a:close/>
                  </a:path>
                </a:pathLst>
              </a:custGeom>
              <a:solidFill>
                <a:srgbClr val="3E3E3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3" name="Google Shape;133;p2"/>
              <p:cNvSpPr/>
              <p:nvPr/>
            </p:nvSpPr>
            <p:spPr>
              <a:xfrm>
                <a:off x="6834027" y="1242984"/>
                <a:ext cx="658709" cy="1142115"/>
              </a:xfrm>
              <a:custGeom>
                <a:avLst/>
                <a:gdLst/>
                <a:ahLst/>
                <a:cxnLst/>
                <a:rect l="l" t="t" r="r" b="b"/>
                <a:pathLst>
                  <a:path w="658709" h="1142115" extrusionOk="0">
                    <a:moveTo>
                      <a:pt x="0" y="0"/>
                    </a:moveTo>
                    <a:lnTo>
                      <a:pt x="20713" y="0"/>
                    </a:lnTo>
                    <a:cubicBezTo>
                      <a:pt x="20965" y="61634"/>
                      <a:pt x="30312" y="122194"/>
                      <a:pt x="47993" y="179723"/>
                    </a:cubicBezTo>
                    <a:cubicBezTo>
                      <a:pt x="51530" y="191405"/>
                      <a:pt x="55445" y="203025"/>
                      <a:pt x="59676" y="214455"/>
                    </a:cubicBezTo>
                    <a:cubicBezTo>
                      <a:pt x="68201" y="237378"/>
                      <a:pt x="78052" y="259796"/>
                      <a:pt x="89040" y="281456"/>
                    </a:cubicBezTo>
                    <a:cubicBezTo>
                      <a:pt x="91819" y="286824"/>
                      <a:pt x="94661" y="292191"/>
                      <a:pt x="97565" y="297559"/>
                    </a:cubicBezTo>
                    <a:cubicBezTo>
                      <a:pt x="103312" y="308294"/>
                      <a:pt x="109501" y="318777"/>
                      <a:pt x="116068" y="329133"/>
                    </a:cubicBezTo>
                    <a:cubicBezTo>
                      <a:pt x="122509" y="339490"/>
                      <a:pt x="129329" y="349594"/>
                      <a:pt x="136402" y="359571"/>
                    </a:cubicBezTo>
                    <a:cubicBezTo>
                      <a:pt x="139939" y="364560"/>
                      <a:pt x="143475" y="369549"/>
                      <a:pt x="147138" y="374412"/>
                    </a:cubicBezTo>
                    <a:cubicBezTo>
                      <a:pt x="154589" y="384136"/>
                      <a:pt x="162230" y="393672"/>
                      <a:pt x="170187" y="403018"/>
                    </a:cubicBezTo>
                    <a:cubicBezTo>
                      <a:pt x="189953" y="426320"/>
                      <a:pt x="211739" y="448359"/>
                      <a:pt x="235041" y="468819"/>
                    </a:cubicBezTo>
                    <a:cubicBezTo>
                      <a:pt x="244324" y="476966"/>
                      <a:pt x="253923" y="484796"/>
                      <a:pt x="263900" y="492437"/>
                    </a:cubicBezTo>
                    <a:cubicBezTo>
                      <a:pt x="268763" y="496226"/>
                      <a:pt x="273752" y="500015"/>
                      <a:pt x="278867" y="503741"/>
                    </a:cubicBezTo>
                    <a:lnTo>
                      <a:pt x="400618" y="592087"/>
                    </a:lnTo>
                    <a:cubicBezTo>
                      <a:pt x="562786" y="709797"/>
                      <a:pt x="658709" y="898044"/>
                      <a:pt x="658709" y="1098480"/>
                    </a:cubicBezTo>
                    <a:lnTo>
                      <a:pt x="658709" y="1142116"/>
                    </a:lnTo>
                    <a:lnTo>
                      <a:pt x="379085" y="1142116"/>
                    </a:lnTo>
                    <a:lnTo>
                      <a:pt x="379085" y="1098480"/>
                    </a:lnTo>
                    <a:cubicBezTo>
                      <a:pt x="379085" y="898044"/>
                      <a:pt x="322061" y="709797"/>
                      <a:pt x="225695" y="592087"/>
                    </a:cubicBezTo>
                    <a:lnTo>
                      <a:pt x="153326" y="503741"/>
                    </a:lnTo>
                    <a:cubicBezTo>
                      <a:pt x="105207" y="444886"/>
                      <a:pt x="66812" y="368349"/>
                      <a:pt x="40479" y="281582"/>
                    </a:cubicBezTo>
                    <a:cubicBezTo>
                      <a:pt x="14587" y="195257"/>
                      <a:pt x="316" y="99207"/>
                      <a:pt x="0" y="0"/>
                    </a:cubicBezTo>
                    <a:close/>
                  </a:path>
                </a:pathLst>
              </a:custGeom>
              <a:solidFill>
                <a:srgbClr val="FFFFFF">
                  <a:alpha val="309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4" name="Google Shape;134;p2"/>
              <p:cNvSpPr/>
              <p:nvPr/>
            </p:nvSpPr>
            <p:spPr>
              <a:xfrm>
                <a:off x="5814925" y="1242984"/>
                <a:ext cx="804899" cy="1141989"/>
              </a:xfrm>
              <a:custGeom>
                <a:avLst/>
                <a:gdLst/>
                <a:ahLst/>
                <a:cxnLst/>
                <a:rect l="l" t="t" r="r" b="b"/>
                <a:pathLst>
                  <a:path w="804899" h="1141989" extrusionOk="0">
                    <a:moveTo>
                      <a:pt x="0" y="1141927"/>
                    </a:moveTo>
                    <a:lnTo>
                      <a:pt x="0" y="1098290"/>
                    </a:lnTo>
                    <a:cubicBezTo>
                      <a:pt x="0" y="911116"/>
                      <a:pt x="90430" y="733730"/>
                      <a:pt x="241861" y="623788"/>
                    </a:cubicBezTo>
                    <a:lnTo>
                      <a:pt x="363613" y="535442"/>
                    </a:lnTo>
                    <a:cubicBezTo>
                      <a:pt x="534684" y="411164"/>
                      <a:pt x="637049" y="211297"/>
                      <a:pt x="637933" y="0"/>
                    </a:cubicBezTo>
                    <a:lnTo>
                      <a:pt x="804899" y="0"/>
                    </a:lnTo>
                    <a:cubicBezTo>
                      <a:pt x="804394" y="199236"/>
                      <a:pt x="743834" y="386410"/>
                      <a:pt x="642101" y="503615"/>
                    </a:cubicBezTo>
                    <a:lnTo>
                      <a:pt x="565438" y="591960"/>
                    </a:lnTo>
                    <a:cubicBezTo>
                      <a:pt x="463199" y="709670"/>
                      <a:pt x="402639" y="897918"/>
                      <a:pt x="402639" y="1098354"/>
                    </a:cubicBezTo>
                    <a:lnTo>
                      <a:pt x="402639" y="1141990"/>
                    </a:lnTo>
                    <a:lnTo>
                      <a:pt x="0" y="1141927"/>
                    </a:lnTo>
                    <a:close/>
                  </a:path>
                </a:pathLst>
              </a:custGeom>
              <a:solidFill>
                <a:srgbClr val="3E3E3E">
                  <a:alpha val="686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5" name="Google Shape;135;p2"/>
              <p:cNvSpPr/>
              <p:nvPr/>
            </p:nvSpPr>
            <p:spPr>
              <a:xfrm>
                <a:off x="6496495" y="523589"/>
                <a:ext cx="393293" cy="679990"/>
              </a:xfrm>
              <a:custGeom>
                <a:avLst/>
                <a:gdLst/>
                <a:ahLst/>
                <a:cxnLst/>
                <a:rect l="l" t="t" r="r" b="b"/>
                <a:pathLst>
                  <a:path w="393293" h="679990" extrusionOk="0">
                    <a:moveTo>
                      <a:pt x="0" y="214076"/>
                    </a:moveTo>
                    <a:lnTo>
                      <a:pt x="393293" y="0"/>
                    </a:lnTo>
                    <a:lnTo>
                      <a:pt x="393293" y="679990"/>
                    </a:lnTo>
                    <a:lnTo>
                      <a:pt x="0" y="67999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6" name="Google Shape;136;p2"/>
              <p:cNvSpPr/>
              <p:nvPr/>
            </p:nvSpPr>
            <p:spPr>
              <a:xfrm>
                <a:off x="6496495" y="737664"/>
                <a:ext cx="159577" cy="465977"/>
              </a:xfrm>
              <a:custGeom>
                <a:avLst/>
                <a:gdLst/>
                <a:ahLst/>
                <a:cxnLst/>
                <a:rect l="l" t="t" r="r" b="b"/>
                <a:pathLst>
                  <a:path w="159577" h="465977" extrusionOk="0">
                    <a:moveTo>
                      <a:pt x="0" y="465978"/>
                    </a:moveTo>
                    <a:lnTo>
                      <a:pt x="0" y="0"/>
                    </a:lnTo>
                    <a:cubicBezTo>
                      <a:pt x="4168" y="1831"/>
                      <a:pt x="8525" y="3663"/>
                      <a:pt x="12819" y="5241"/>
                    </a:cubicBezTo>
                    <a:cubicBezTo>
                      <a:pt x="16861" y="6820"/>
                      <a:pt x="20966" y="8273"/>
                      <a:pt x="25133" y="9599"/>
                    </a:cubicBezTo>
                    <a:cubicBezTo>
                      <a:pt x="28038" y="10546"/>
                      <a:pt x="30880" y="11304"/>
                      <a:pt x="33785" y="12061"/>
                    </a:cubicBezTo>
                    <a:cubicBezTo>
                      <a:pt x="34164" y="12188"/>
                      <a:pt x="34732" y="12314"/>
                      <a:pt x="35111" y="12440"/>
                    </a:cubicBezTo>
                    <a:cubicBezTo>
                      <a:pt x="37574" y="13198"/>
                      <a:pt x="39973" y="13767"/>
                      <a:pt x="42436" y="14272"/>
                    </a:cubicBezTo>
                    <a:cubicBezTo>
                      <a:pt x="45215" y="15029"/>
                      <a:pt x="47930" y="15724"/>
                      <a:pt x="50709" y="16229"/>
                    </a:cubicBezTo>
                    <a:cubicBezTo>
                      <a:pt x="52035" y="16608"/>
                      <a:pt x="53172" y="16735"/>
                      <a:pt x="54498" y="16987"/>
                    </a:cubicBezTo>
                    <a:cubicBezTo>
                      <a:pt x="57276" y="17619"/>
                      <a:pt x="59992" y="18061"/>
                      <a:pt x="62770" y="18440"/>
                    </a:cubicBezTo>
                    <a:cubicBezTo>
                      <a:pt x="68769" y="19513"/>
                      <a:pt x="74832" y="20271"/>
                      <a:pt x="81020" y="20902"/>
                    </a:cubicBezTo>
                    <a:cubicBezTo>
                      <a:pt x="81147" y="20902"/>
                      <a:pt x="81147" y="20902"/>
                      <a:pt x="81147" y="20902"/>
                    </a:cubicBezTo>
                    <a:lnTo>
                      <a:pt x="82094" y="20902"/>
                    </a:lnTo>
                    <a:cubicBezTo>
                      <a:pt x="91124" y="21850"/>
                      <a:pt x="100028" y="22228"/>
                      <a:pt x="109248" y="22228"/>
                    </a:cubicBezTo>
                    <a:cubicBezTo>
                      <a:pt x="114237" y="22228"/>
                      <a:pt x="119226" y="22102"/>
                      <a:pt x="124214" y="21850"/>
                    </a:cubicBezTo>
                    <a:cubicBezTo>
                      <a:pt x="136150" y="21344"/>
                      <a:pt x="147958" y="20018"/>
                      <a:pt x="159578" y="17808"/>
                    </a:cubicBezTo>
                    <a:lnTo>
                      <a:pt x="159578" y="465978"/>
                    </a:lnTo>
                    <a:lnTo>
                      <a:pt x="0" y="465978"/>
                    </a:lnTo>
                    <a:close/>
                  </a:path>
                </a:pathLst>
              </a:custGeom>
              <a:solidFill>
                <a:srgbClr val="0D0D0D">
                  <a:alpha val="137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7" name="Google Shape;137;p2"/>
              <p:cNvSpPr/>
              <p:nvPr/>
            </p:nvSpPr>
            <p:spPr>
              <a:xfrm>
                <a:off x="6737977" y="647298"/>
                <a:ext cx="96113" cy="556344"/>
              </a:xfrm>
              <a:custGeom>
                <a:avLst/>
                <a:gdLst/>
                <a:ahLst/>
                <a:cxnLst/>
                <a:rect l="l" t="t" r="r" b="b"/>
                <a:pathLst>
                  <a:path w="96113" h="556344" extrusionOk="0">
                    <a:moveTo>
                      <a:pt x="0" y="556344"/>
                    </a:moveTo>
                    <a:lnTo>
                      <a:pt x="0" y="80389"/>
                    </a:lnTo>
                    <a:cubicBezTo>
                      <a:pt x="2084" y="79442"/>
                      <a:pt x="4168" y="78305"/>
                      <a:pt x="6189" y="77231"/>
                    </a:cubicBezTo>
                    <a:cubicBezTo>
                      <a:pt x="41173" y="58224"/>
                      <a:pt x="72116" y="31511"/>
                      <a:pt x="96113" y="0"/>
                    </a:cubicBezTo>
                    <a:lnTo>
                      <a:pt x="96113" y="556281"/>
                    </a:lnTo>
                    <a:lnTo>
                      <a:pt x="0" y="556344"/>
                    </a:lnTo>
                    <a:close/>
                  </a:path>
                </a:pathLst>
              </a:custGeom>
              <a:solidFill>
                <a:srgbClr val="FFFFFF">
                  <a:alpha val="176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8" name="Google Shape;138;p2"/>
              <p:cNvSpPr/>
              <p:nvPr/>
            </p:nvSpPr>
            <p:spPr>
              <a:xfrm>
                <a:off x="6496495" y="523589"/>
                <a:ext cx="393293" cy="236303"/>
              </a:xfrm>
              <a:custGeom>
                <a:avLst/>
                <a:gdLst/>
                <a:ahLst/>
                <a:cxnLst/>
                <a:rect l="l" t="t" r="r" b="b"/>
                <a:pathLst>
                  <a:path w="393293" h="236303" extrusionOk="0">
                    <a:moveTo>
                      <a:pt x="0" y="214076"/>
                    </a:moveTo>
                    <a:lnTo>
                      <a:pt x="393293" y="0"/>
                    </a:lnTo>
                    <a:cubicBezTo>
                      <a:pt x="386220" y="41300"/>
                      <a:pt x="368665" y="81147"/>
                      <a:pt x="343595" y="115752"/>
                    </a:cubicBezTo>
                    <a:cubicBezTo>
                      <a:pt x="318714" y="150611"/>
                      <a:pt x="285687" y="180354"/>
                      <a:pt x="247671" y="200941"/>
                    </a:cubicBezTo>
                    <a:cubicBezTo>
                      <a:pt x="228663" y="211297"/>
                      <a:pt x="208455" y="219443"/>
                      <a:pt x="187742" y="225569"/>
                    </a:cubicBezTo>
                    <a:cubicBezTo>
                      <a:pt x="166903" y="231189"/>
                      <a:pt x="145685" y="234978"/>
                      <a:pt x="124151" y="235925"/>
                    </a:cubicBezTo>
                    <a:cubicBezTo>
                      <a:pt x="81399" y="238072"/>
                      <a:pt x="38332" y="231126"/>
                      <a:pt x="0" y="214076"/>
                    </a:cubicBezTo>
                    <a:close/>
                  </a:path>
                </a:pathLst>
              </a:custGeom>
              <a:solidFill>
                <a:srgbClr val="FFFFFF">
                  <a:alpha val="176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9" name="Google Shape;139;p2"/>
              <p:cNvSpPr/>
              <p:nvPr/>
            </p:nvSpPr>
            <p:spPr>
              <a:xfrm>
                <a:off x="6496495" y="523589"/>
                <a:ext cx="393293" cy="236304"/>
              </a:xfrm>
              <a:custGeom>
                <a:avLst/>
                <a:gdLst/>
                <a:ahLst/>
                <a:cxnLst/>
                <a:rect l="l" t="t" r="r" b="b"/>
                <a:pathLst>
                  <a:path w="393293" h="236304" extrusionOk="0">
                    <a:moveTo>
                      <a:pt x="0" y="214076"/>
                    </a:moveTo>
                    <a:cubicBezTo>
                      <a:pt x="18503" y="216981"/>
                      <a:pt x="36816" y="218812"/>
                      <a:pt x="55192" y="219191"/>
                    </a:cubicBezTo>
                    <a:cubicBezTo>
                      <a:pt x="77737" y="219949"/>
                      <a:pt x="100155" y="218686"/>
                      <a:pt x="122194" y="215528"/>
                    </a:cubicBezTo>
                    <a:cubicBezTo>
                      <a:pt x="152063" y="211234"/>
                      <a:pt x="181049" y="203088"/>
                      <a:pt x="208329" y="191279"/>
                    </a:cubicBezTo>
                    <a:lnTo>
                      <a:pt x="208455" y="191279"/>
                    </a:lnTo>
                    <a:cubicBezTo>
                      <a:pt x="217486" y="187237"/>
                      <a:pt x="226390" y="182880"/>
                      <a:pt x="235041" y="178018"/>
                    </a:cubicBezTo>
                    <a:cubicBezTo>
                      <a:pt x="237251" y="176944"/>
                      <a:pt x="239399" y="175807"/>
                      <a:pt x="241482" y="174607"/>
                    </a:cubicBezTo>
                    <a:cubicBezTo>
                      <a:pt x="248050" y="170945"/>
                      <a:pt x="254175" y="166588"/>
                      <a:pt x="260617" y="162799"/>
                    </a:cubicBezTo>
                    <a:cubicBezTo>
                      <a:pt x="268637" y="156799"/>
                      <a:pt x="276972" y="151369"/>
                      <a:pt x="284487" y="144864"/>
                    </a:cubicBezTo>
                    <a:cubicBezTo>
                      <a:pt x="300337" y="132676"/>
                      <a:pt x="314104" y="118152"/>
                      <a:pt x="327618" y="103186"/>
                    </a:cubicBezTo>
                    <a:cubicBezTo>
                      <a:pt x="331028" y="99271"/>
                      <a:pt x="334438" y="95292"/>
                      <a:pt x="337595" y="91251"/>
                    </a:cubicBezTo>
                    <a:cubicBezTo>
                      <a:pt x="359635" y="63844"/>
                      <a:pt x="378074" y="33027"/>
                      <a:pt x="393293" y="0"/>
                    </a:cubicBezTo>
                    <a:cubicBezTo>
                      <a:pt x="386220" y="41300"/>
                      <a:pt x="368665" y="81147"/>
                      <a:pt x="343595" y="115752"/>
                    </a:cubicBezTo>
                    <a:cubicBezTo>
                      <a:pt x="341637" y="118531"/>
                      <a:pt x="339679" y="121120"/>
                      <a:pt x="337595" y="123772"/>
                    </a:cubicBezTo>
                    <a:lnTo>
                      <a:pt x="337469" y="123899"/>
                    </a:lnTo>
                    <a:cubicBezTo>
                      <a:pt x="334817" y="127435"/>
                      <a:pt x="332102" y="130845"/>
                      <a:pt x="329197" y="134129"/>
                    </a:cubicBezTo>
                    <a:lnTo>
                      <a:pt x="327239" y="136465"/>
                    </a:lnTo>
                    <a:cubicBezTo>
                      <a:pt x="325029" y="139118"/>
                      <a:pt x="322755" y="141580"/>
                      <a:pt x="320419" y="144043"/>
                    </a:cubicBezTo>
                    <a:cubicBezTo>
                      <a:pt x="318461" y="146380"/>
                      <a:pt x="316251" y="148653"/>
                      <a:pt x="313851" y="150863"/>
                    </a:cubicBezTo>
                    <a:cubicBezTo>
                      <a:pt x="313220" y="151811"/>
                      <a:pt x="312273" y="152568"/>
                      <a:pt x="311515" y="153326"/>
                    </a:cubicBezTo>
                    <a:cubicBezTo>
                      <a:pt x="308231" y="156610"/>
                      <a:pt x="304947" y="159767"/>
                      <a:pt x="301537" y="162609"/>
                    </a:cubicBezTo>
                    <a:cubicBezTo>
                      <a:pt x="301032" y="163241"/>
                      <a:pt x="300337" y="163809"/>
                      <a:pt x="299832" y="164188"/>
                    </a:cubicBezTo>
                    <a:cubicBezTo>
                      <a:pt x="296801" y="166966"/>
                      <a:pt x="293833" y="169556"/>
                      <a:pt x="290676" y="171892"/>
                    </a:cubicBezTo>
                    <a:cubicBezTo>
                      <a:pt x="277288" y="182880"/>
                      <a:pt x="262890" y="192605"/>
                      <a:pt x="247671" y="200878"/>
                    </a:cubicBezTo>
                    <a:cubicBezTo>
                      <a:pt x="245713" y="201951"/>
                      <a:pt x="243630" y="203088"/>
                      <a:pt x="241482" y="204035"/>
                    </a:cubicBezTo>
                    <a:cubicBezTo>
                      <a:pt x="241356" y="204161"/>
                      <a:pt x="241230" y="204161"/>
                      <a:pt x="241104" y="204161"/>
                    </a:cubicBezTo>
                    <a:cubicBezTo>
                      <a:pt x="236936" y="206372"/>
                      <a:pt x="232705" y="208455"/>
                      <a:pt x="228411" y="210350"/>
                    </a:cubicBezTo>
                    <a:cubicBezTo>
                      <a:pt x="224748" y="212055"/>
                      <a:pt x="220959" y="213760"/>
                      <a:pt x="217107" y="215212"/>
                    </a:cubicBezTo>
                    <a:cubicBezTo>
                      <a:pt x="214455" y="216412"/>
                      <a:pt x="211739" y="217423"/>
                      <a:pt x="208961" y="218370"/>
                    </a:cubicBezTo>
                    <a:cubicBezTo>
                      <a:pt x="206498" y="219443"/>
                      <a:pt x="203972" y="220327"/>
                      <a:pt x="201509" y="221148"/>
                    </a:cubicBezTo>
                    <a:cubicBezTo>
                      <a:pt x="197594" y="222601"/>
                      <a:pt x="193615" y="223801"/>
                      <a:pt x="189574" y="225064"/>
                    </a:cubicBezTo>
                    <a:cubicBezTo>
                      <a:pt x="188942" y="225190"/>
                      <a:pt x="188374" y="225443"/>
                      <a:pt x="187742" y="225569"/>
                    </a:cubicBezTo>
                    <a:cubicBezTo>
                      <a:pt x="178460" y="228032"/>
                      <a:pt x="168987" y="230305"/>
                      <a:pt x="159578" y="231884"/>
                    </a:cubicBezTo>
                    <a:cubicBezTo>
                      <a:pt x="147895" y="234094"/>
                      <a:pt x="136086" y="235420"/>
                      <a:pt x="124214" y="235925"/>
                    </a:cubicBezTo>
                    <a:cubicBezTo>
                      <a:pt x="119226" y="236178"/>
                      <a:pt x="114237" y="236304"/>
                      <a:pt x="109248" y="236304"/>
                    </a:cubicBezTo>
                    <a:cubicBezTo>
                      <a:pt x="100091" y="236304"/>
                      <a:pt x="91187" y="235925"/>
                      <a:pt x="82094" y="234978"/>
                    </a:cubicBezTo>
                    <a:lnTo>
                      <a:pt x="81147" y="234978"/>
                    </a:lnTo>
                    <a:cubicBezTo>
                      <a:pt x="81147" y="234978"/>
                      <a:pt x="81147" y="234978"/>
                      <a:pt x="81020" y="234978"/>
                    </a:cubicBezTo>
                    <a:cubicBezTo>
                      <a:pt x="74832" y="234347"/>
                      <a:pt x="68833" y="233526"/>
                      <a:pt x="62770" y="232515"/>
                    </a:cubicBezTo>
                    <a:cubicBezTo>
                      <a:pt x="59865" y="232136"/>
                      <a:pt x="57276" y="231568"/>
                      <a:pt x="54498" y="231063"/>
                    </a:cubicBezTo>
                    <a:cubicBezTo>
                      <a:pt x="53172" y="230810"/>
                      <a:pt x="52035" y="230684"/>
                      <a:pt x="50709" y="230305"/>
                    </a:cubicBezTo>
                    <a:cubicBezTo>
                      <a:pt x="47930" y="229800"/>
                      <a:pt x="45215" y="229105"/>
                      <a:pt x="42436" y="228347"/>
                    </a:cubicBezTo>
                    <a:cubicBezTo>
                      <a:pt x="39973" y="227842"/>
                      <a:pt x="37574" y="227148"/>
                      <a:pt x="35111" y="226516"/>
                    </a:cubicBezTo>
                    <a:cubicBezTo>
                      <a:pt x="34732" y="226390"/>
                      <a:pt x="34164" y="226264"/>
                      <a:pt x="33785" y="226137"/>
                    </a:cubicBezTo>
                    <a:cubicBezTo>
                      <a:pt x="30880" y="225379"/>
                      <a:pt x="28038" y="224558"/>
                      <a:pt x="25133" y="223674"/>
                    </a:cubicBezTo>
                    <a:cubicBezTo>
                      <a:pt x="20966" y="222348"/>
                      <a:pt x="16861" y="220896"/>
                      <a:pt x="12819" y="219317"/>
                    </a:cubicBezTo>
                    <a:cubicBezTo>
                      <a:pt x="8525" y="217738"/>
                      <a:pt x="4231" y="215907"/>
                      <a:pt x="0" y="214076"/>
                    </a:cubicBezTo>
                    <a:close/>
                  </a:path>
                </a:pathLst>
              </a:custGeom>
              <a:solidFill>
                <a:srgbClr val="FFFFFF">
                  <a:alpha val="298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grpSp>
        <p:nvGrpSpPr>
          <p:cNvPr id="140" name="Google Shape;140;p2"/>
          <p:cNvGrpSpPr/>
          <p:nvPr/>
        </p:nvGrpSpPr>
        <p:grpSpPr>
          <a:xfrm rot="-10274463">
            <a:off x="7400938" y="-1209525"/>
            <a:ext cx="874914" cy="2951707"/>
            <a:chOff x="4956637" y="584511"/>
            <a:chExt cx="1835125" cy="6191178"/>
          </a:xfrm>
        </p:grpSpPr>
        <p:sp>
          <p:nvSpPr>
            <p:cNvPr id="141" name="Google Shape;141;p2"/>
            <p:cNvSpPr/>
            <p:nvPr/>
          </p:nvSpPr>
          <p:spPr>
            <a:xfrm>
              <a:off x="4956647" y="584609"/>
              <a:ext cx="1835115" cy="6190985"/>
            </a:xfrm>
            <a:custGeom>
              <a:avLst/>
              <a:gdLst/>
              <a:ahLst/>
              <a:cxnLst/>
              <a:rect l="l" t="t" r="r" b="b"/>
              <a:pathLst>
                <a:path w="1835115" h="6190985" extrusionOk="0">
                  <a:moveTo>
                    <a:pt x="1114204" y="0"/>
                  </a:moveTo>
                  <a:lnTo>
                    <a:pt x="1114204" y="1"/>
                  </a:lnTo>
                  <a:lnTo>
                    <a:pt x="1114204" y="0"/>
                  </a:lnTo>
                  <a:lnTo>
                    <a:pt x="1114204" y="1"/>
                  </a:lnTo>
                  <a:lnTo>
                    <a:pt x="1114204" y="614024"/>
                  </a:lnTo>
                  <a:lnTo>
                    <a:pt x="1160492" y="614024"/>
                  </a:lnTo>
                  <a:cubicBezTo>
                    <a:pt x="1180700" y="614024"/>
                    <a:pt x="1197119" y="628851"/>
                    <a:pt x="1197119" y="647100"/>
                  </a:cubicBezTo>
                  <a:cubicBezTo>
                    <a:pt x="1197119" y="827994"/>
                    <a:pt x="1293043" y="998109"/>
                    <a:pt x="1455210" y="1104410"/>
                  </a:cubicBezTo>
                  <a:lnTo>
                    <a:pt x="1576961" y="1184191"/>
                  </a:lnTo>
                  <a:cubicBezTo>
                    <a:pt x="1739128" y="1290493"/>
                    <a:pt x="1835052" y="1460493"/>
                    <a:pt x="1835052" y="1641502"/>
                  </a:cubicBezTo>
                  <a:lnTo>
                    <a:pt x="1835052" y="1716437"/>
                  </a:lnTo>
                  <a:lnTo>
                    <a:pt x="1835115" y="1716437"/>
                  </a:lnTo>
                  <a:lnTo>
                    <a:pt x="1603358" y="5992926"/>
                  </a:lnTo>
                  <a:cubicBezTo>
                    <a:pt x="1597358" y="6103846"/>
                    <a:pt x="1496004" y="6190985"/>
                    <a:pt x="1373053" y="6190985"/>
                  </a:cubicBezTo>
                  <a:lnTo>
                    <a:pt x="462126" y="6190985"/>
                  </a:lnTo>
                  <a:cubicBezTo>
                    <a:pt x="339174" y="6190985"/>
                    <a:pt x="237820" y="6103846"/>
                    <a:pt x="231821" y="5992926"/>
                  </a:cubicBezTo>
                  <a:lnTo>
                    <a:pt x="0" y="1716437"/>
                  </a:lnTo>
                  <a:lnTo>
                    <a:pt x="0" y="1641502"/>
                  </a:lnTo>
                  <a:cubicBezTo>
                    <a:pt x="0" y="1460493"/>
                    <a:pt x="95924" y="1290493"/>
                    <a:pt x="258091" y="1184191"/>
                  </a:cubicBezTo>
                  <a:lnTo>
                    <a:pt x="379842" y="1104410"/>
                  </a:lnTo>
                  <a:cubicBezTo>
                    <a:pt x="542009" y="998109"/>
                    <a:pt x="637933" y="827994"/>
                    <a:pt x="637933" y="647100"/>
                  </a:cubicBezTo>
                  <a:cubicBezTo>
                    <a:pt x="637933" y="628851"/>
                    <a:pt x="654352" y="614024"/>
                    <a:pt x="674560" y="614024"/>
                  </a:cubicBezTo>
                  <a:lnTo>
                    <a:pt x="720911" y="614024"/>
                  </a:lnTo>
                  <a:lnTo>
                    <a:pt x="720911" y="193328"/>
                  </a:lnTo>
                  <a:lnTo>
                    <a:pt x="720911" y="193327"/>
                  </a:lnTo>
                  <a:lnTo>
                    <a:pt x="720911" y="193326"/>
                  </a:lnTo>
                  <a:lnTo>
                    <a:pt x="720913" y="193326"/>
                  </a:lnTo>
                  <a:close/>
                </a:path>
              </a:pathLst>
            </a:custGeom>
            <a:solidFill>
              <a:srgbClr val="FFFFFF"/>
            </a:solidFill>
            <a:ln>
              <a:noFill/>
            </a:ln>
            <a:effectLst>
              <a:outerShdw blurRad="100013" dist="19050" dir="5400000" algn="bl" rotWithShape="0">
                <a:srgbClr val="000000">
                  <a:alpha val="52999"/>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142" name="Google Shape;142;p2"/>
            <p:cNvGrpSpPr/>
            <p:nvPr/>
          </p:nvGrpSpPr>
          <p:grpSpPr>
            <a:xfrm>
              <a:off x="4956637" y="584511"/>
              <a:ext cx="1835115" cy="6191178"/>
              <a:chOff x="5775584" y="523589"/>
              <a:chExt cx="1835115" cy="6855473"/>
            </a:xfrm>
          </p:grpSpPr>
          <p:sp>
            <p:nvSpPr>
              <p:cNvPr id="143" name="Google Shape;143;p2"/>
              <p:cNvSpPr/>
              <p:nvPr/>
            </p:nvSpPr>
            <p:spPr>
              <a:xfrm>
                <a:off x="5775584" y="2424252"/>
                <a:ext cx="1835115" cy="4954810"/>
              </a:xfrm>
              <a:custGeom>
                <a:avLst/>
                <a:gdLst/>
                <a:ahLst/>
                <a:cxnLst/>
                <a:rect l="l" t="t" r="r" b="b"/>
                <a:pathLst>
                  <a:path w="1835115" h="4954810" extrusionOk="0">
                    <a:moveTo>
                      <a:pt x="0" y="0"/>
                    </a:moveTo>
                    <a:lnTo>
                      <a:pt x="1835115" y="0"/>
                    </a:lnTo>
                    <a:lnTo>
                      <a:pt x="1603358" y="4735493"/>
                    </a:lnTo>
                    <a:cubicBezTo>
                      <a:pt x="1597358" y="4858318"/>
                      <a:pt x="1496004" y="4954810"/>
                      <a:pt x="1373053" y="4954810"/>
                    </a:cubicBezTo>
                    <a:lnTo>
                      <a:pt x="462126" y="4954810"/>
                    </a:lnTo>
                    <a:cubicBezTo>
                      <a:pt x="339174" y="4954810"/>
                      <a:pt x="237820" y="4858318"/>
                      <a:pt x="231821" y="4735493"/>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4" name="Google Shape;144;p2"/>
              <p:cNvSpPr/>
              <p:nvPr/>
            </p:nvSpPr>
            <p:spPr>
              <a:xfrm>
                <a:off x="7015076" y="2463594"/>
                <a:ext cx="475702" cy="4876189"/>
              </a:xfrm>
              <a:custGeom>
                <a:avLst/>
                <a:gdLst/>
                <a:ahLst/>
                <a:cxnLst/>
                <a:rect l="l" t="t" r="r" b="b"/>
                <a:pathLst>
                  <a:path w="475702" h="4876189" extrusionOk="0">
                    <a:moveTo>
                      <a:pt x="0" y="4876190"/>
                    </a:moveTo>
                    <a:cubicBezTo>
                      <a:pt x="34732" y="4836848"/>
                      <a:pt x="58097" y="4771426"/>
                      <a:pt x="60307" y="4696215"/>
                    </a:cubicBezTo>
                    <a:lnTo>
                      <a:pt x="196899" y="0"/>
                    </a:lnTo>
                    <a:lnTo>
                      <a:pt x="475703" y="0"/>
                    </a:lnTo>
                    <a:lnTo>
                      <a:pt x="245903" y="4696215"/>
                    </a:lnTo>
                    <a:cubicBezTo>
                      <a:pt x="242240" y="4771173"/>
                      <a:pt x="203025" y="4836469"/>
                      <a:pt x="144991" y="4875811"/>
                    </a:cubicBezTo>
                    <a:cubicBezTo>
                      <a:pt x="141202" y="4876063"/>
                      <a:pt x="137413" y="4876190"/>
                      <a:pt x="133560" y="4876190"/>
                    </a:cubicBezTo>
                    <a:lnTo>
                      <a:pt x="0" y="4876190"/>
                    </a:lnTo>
                    <a:close/>
                  </a:path>
                </a:pathLst>
              </a:custGeom>
              <a:solidFill>
                <a:srgbClr val="FFFFFF">
                  <a:alpha val="309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5" name="Google Shape;145;p2"/>
              <p:cNvSpPr/>
              <p:nvPr/>
            </p:nvSpPr>
            <p:spPr>
              <a:xfrm>
                <a:off x="5816883" y="2463594"/>
                <a:ext cx="610841" cy="4876189"/>
              </a:xfrm>
              <a:custGeom>
                <a:avLst/>
                <a:gdLst/>
                <a:ahLst/>
                <a:cxnLst/>
                <a:rect l="l" t="t" r="r" b="b"/>
                <a:pathLst>
                  <a:path w="610841" h="4876189" extrusionOk="0">
                    <a:moveTo>
                      <a:pt x="0" y="0"/>
                    </a:moveTo>
                    <a:lnTo>
                      <a:pt x="401881" y="0"/>
                    </a:lnTo>
                    <a:lnTo>
                      <a:pt x="546872" y="4696215"/>
                    </a:lnTo>
                    <a:cubicBezTo>
                      <a:pt x="549208" y="4771426"/>
                      <a:pt x="574152" y="4836848"/>
                      <a:pt x="610842" y="4876190"/>
                    </a:cubicBezTo>
                    <a:lnTo>
                      <a:pt x="420763" y="4876190"/>
                    </a:lnTo>
                    <a:cubicBezTo>
                      <a:pt x="318651" y="4876190"/>
                      <a:pt x="234789" y="4796243"/>
                      <a:pt x="229800" y="4694257"/>
                    </a:cubicBezTo>
                    <a:lnTo>
                      <a:pt x="0" y="0"/>
                    </a:lnTo>
                    <a:close/>
                  </a:path>
                </a:pathLst>
              </a:custGeom>
              <a:solidFill>
                <a:srgbClr val="0D0D0D">
                  <a:alpha val="137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6" name="Google Shape;146;p2"/>
              <p:cNvSpPr/>
              <p:nvPr/>
            </p:nvSpPr>
            <p:spPr>
              <a:xfrm>
                <a:off x="5775584" y="1203516"/>
                <a:ext cx="1835051" cy="1220736"/>
              </a:xfrm>
              <a:custGeom>
                <a:avLst/>
                <a:gdLst/>
                <a:ahLst/>
                <a:cxnLst/>
                <a:rect l="l" t="t" r="r" b="b"/>
                <a:pathLst>
                  <a:path w="1835051" h="1220736" extrusionOk="0">
                    <a:moveTo>
                      <a:pt x="0" y="1220737"/>
                    </a:moveTo>
                    <a:lnTo>
                      <a:pt x="0" y="1137759"/>
                    </a:lnTo>
                    <a:cubicBezTo>
                      <a:pt x="0" y="937323"/>
                      <a:pt x="95924" y="749075"/>
                      <a:pt x="258091" y="631365"/>
                    </a:cubicBezTo>
                    <a:lnTo>
                      <a:pt x="379842" y="543020"/>
                    </a:lnTo>
                    <a:cubicBezTo>
                      <a:pt x="542009" y="425310"/>
                      <a:pt x="637933" y="236936"/>
                      <a:pt x="637933" y="36627"/>
                    </a:cubicBezTo>
                    <a:lnTo>
                      <a:pt x="637933" y="36627"/>
                    </a:lnTo>
                    <a:cubicBezTo>
                      <a:pt x="637933" y="16419"/>
                      <a:pt x="654352" y="0"/>
                      <a:pt x="674560" y="0"/>
                    </a:cubicBezTo>
                    <a:lnTo>
                      <a:pt x="1160492" y="0"/>
                    </a:lnTo>
                    <a:cubicBezTo>
                      <a:pt x="1180700" y="0"/>
                      <a:pt x="1197119" y="16419"/>
                      <a:pt x="1197119" y="36627"/>
                    </a:cubicBezTo>
                    <a:lnTo>
                      <a:pt x="1197119" y="36627"/>
                    </a:lnTo>
                    <a:cubicBezTo>
                      <a:pt x="1197119" y="236936"/>
                      <a:pt x="1293043" y="425310"/>
                      <a:pt x="1455210" y="543020"/>
                    </a:cubicBezTo>
                    <a:lnTo>
                      <a:pt x="1576961" y="631365"/>
                    </a:lnTo>
                    <a:cubicBezTo>
                      <a:pt x="1739128" y="749075"/>
                      <a:pt x="1835052" y="937323"/>
                      <a:pt x="1835052" y="1137759"/>
                    </a:cubicBezTo>
                    <a:lnTo>
                      <a:pt x="1835052" y="1220737"/>
                    </a:lnTo>
                    <a:lnTo>
                      <a:pt x="0" y="1220737"/>
                    </a:lnTo>
                    <a:close/>
                  </a:path>
                </a:pathLst>
              </a:custGeom>
              <a:solidFill>
                <a:srgbClr val="3E3E3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7" name="Google Shape;147;p2"/>
              <p:cNvSpPr/>
              <p:nvPr/>
            </p:nvSpPr>
            <p:spPr>
              <a:xfrm>
                <a:off x="6834027" y="1242984"/>
                <a:ext cx="658709" cy="1142115"/>
              </a:xfrm>
              <a:custGeom>
                <a:avLst/>
                <a:gdLst/>
                <a:ahLst/>
                <a:cxnLst/>
                <a:rect l="l" t="t" r="r" b="b"/>
                <a:pathLst>
                  <a:path w="658709" h="1142115" extrusionOk="0">
                    <a:moveTo>
                      <a:pt x="0" y="0"/>
                    </a:moveTo>
                    <a:lnTo>
                      <a:pt x="20713" y="0"/>
                    </a:lnTo>
                    <a:cubicBezTo>
                      <a:pt x="20965" y="61634"/>
                      <a:pt x="30312" y="122194"/>
                      <a:pt x="47993" y="179723"/>
                    </a:cubicBezTo>
                    <a:cubicBezTo>
                      <a:pt x="51530" y="191405"/>
                      <a:pt x="55445" y="203025"/>
                      <a:pt x="59676" y="214455"/>
                    </a:cubicBezTo>
                    <a:cubicBezTo>
                      <a:pt x="68201" y="237378"/>
                      <a:pt x="78052" y="259796"/>
                      <a:pt x="89040" y="281456"/>
                    </a:cubicBezTo>
                    <a:cubicBezTo>
                      <a:pt x="91819" y="286824"/>
                      <a:pt x="94661" y="292191"/>
                      <a:pt x="97565" y="297559"/>
                    </a:cubicBezTo>
                    <a:cubicBezTo>
                      <a:pt x="103312" y="308294"/>
                      <a:pt x="109501" y="318777"/>
                      <a:pt x="116068" y="329133"/>
                    </a:cubicBezTo>
                    <a:cubicBezTo>
                      <a:pt x="122509" y="339490"/>
                      <a:pt x="129329" y="349594"/>
                      <a:pt x="136402" y="359571"/>
                    </a:cubicBezTo>
                    <a:cubicBezTo>
                      <a:pt x="139939" y="364560"/>
                      <a:pt x="143475" y="369549"/>
                      <a:pt x="147138" y="374412"/>
                    </a:cubicBezTo>
                    <a:cubicBezTo>
                      <a:pt x="154589" y="384136"/>
                      <a:pt x="162230" y="393672"/>
                      <a:pt x="170187" y="403018"/>
                    </a:cubicBezTo>
                    <a:cubicBezTo>
                      <a:pt x="189953" y="426320"/>
                      <a:pt x="211739" y="448359"/>
                      <a:pt x="235041" y="468819"/>
                    </a:cubicBezTo>
                    <a:cubicBezTo>
                      <a:pt x="244324" y="476966"/>
                      <a:pt x="253923" y="484796"/>
                      <a:pt x="263900" y="492437"/>
                    </a:cubicBezTo>
                    <a:cubicBezTo>
                      <a:pt x="268763" y="496226"/>
                      <a:pt x="273752" y="500015"/>
                      <a:pt x="278867" y="503741"/>
                    </a:cubicBezTo>
                    <a:lnTo>
                      <a:pt x="400618" y="592087"/>
                    </a:lnTo>
                    <a:cubicBezTo>
                      <a:pt x="562786" y="709797"/>
                      <a:pt x="658709" y="898044"/>
                      <a:pt x="658709" y="1098480"/>
                    </a:cubicBezTo>
                    <a:lnTo>
                      <a:pt x="658709" y="1142116"/>
                    </a:lnTo>
                    <a:lnTo>
                      <a:pt x="379085" y="1142116"/>
                    </a:lnTo>
                    <a:lnTo>
                      <a:pt x="379085" y="1098480"/>
                    </a:lnTo>
                    <a:cubicBezTo>
                      <a:pt x="379085" y="898044"/>
                      <a:pt x="322061" y="709797"/>
                      <a:pt x="225695" y="592087"/>
                    </a:cubicBezTo>
                    <a:lnTo>
                      <a:pt x="153326" y="503741"/>
                    </a:lnTo>
                    <a:cubicBezTo>
                      <a:pt x="105207" y="444886"/>
                      <a:pt x="66812" y="368349"/>
                      <a:pt x="40479" y="281582"/>
                    </a:cubicBezTo>
                    <a:cubicBezTo>
                      <a:pt x="14587" y="195257"/>
                      <a:pt x="316" y="99207"/>
                      <a:pt x="0" y="0"/>
                    </a:cubicBezTo>
                    <a:close/>
                  </a:path>
                </a:pathLst>
              </a:custGeom>
              <a:solidFill>
                <a:srgbClr val="FFFFFF">
                  <a:alpha val="309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8" name="Google Shape;148;p2"/>
              <p:cNvSpPr/>
              <p:nvPr/>
            </p:nvSpPr>
            <p:spPr>
              <a:xfrm>
                <a:off x="5814925" y="1242984"/>
                <a:ext cx="804899" cy="1141989"/>
              </a:xfrm>
              <a:custGeom>
                <a:avLst/>
                <a:gdLst/>
                <a:ahLst/>
                <a:cxnLst/>
                <a:rect l="l" t="t" r="r" b="b"/>
                <a:pathLst>
                  <a:path w="804899" h="1141989" extrusionOk="0">
                    <a:moveTo>
                      <a:pt x="0" y="1141927"/>
                    </a:moveTo>
                    <a:lnTo>
                      <a:pt x="0" y="1098290"/>
                    </a:lnTo>
                    <a:cubicBezTo>
                      <a:pt x="0" y="911116"/>
                      <a:pt x="90430" y="733730"/>
                      <a:pt x="241861" y="623788"/>
                    </a:cubicBezTo>
                    <a:lnTo>
                      <a:pt x="363613" y="535442"/>
                    </a:lnTo>
                    <a:cubicBezTo>
                      <a:pt x="534684" y="411164"/>
                      <a:pt x="637049" y="211297"/>
                      <a:pt x="637933" y="0"/>
                    </a:cubicBezTo>
                    <a:lnTo>
                      <a:pt x="804899" y="0"/>
                    </a:lnTo>
                    <a:cubicBezTo>
                      <a:pt x="804394" y="199236"/>
                      <a:pt x="743834" y="386410"/>
                      <a:pt x="642101" y="503615"/>
                    </a:cubicBezTo>
                    <a:lnTo>
                      <a:pt x="565438" y="591960"/>
                    </a:lnTo>
                    <a:cubicBezTo>
                      <a:pt x="463199" y="709670"/>
                      <a:pt x="402639" y="897918"/>
                      <a:pt x="402639" y="1098354"/>
                    </a:cubicBezTo>
                    <a:lnTo>
                      <a:pt x="402639" y="1141990"/>
                    </a:lnTo>
                    <a:lnTo>
                      <a:pt x="0" y="1141927"/>
                    </a:lnTo>
                    <a:close/>
                  </a:path>
                </a:pathLst>
              </a:custGeom>
              <a:solidFill>
                <a:srgbClr val="3E3E3E">
                  <a:alpha val="686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9" name="Google Shape;149;p2"/>
              <p:cNvSpPr/>
              <p:nvPr/>
            </p:nvSpPr>
            <p:spPr>
              <a:xfrm>
                <a:off x="6496495" y="523589"/>
                <a:ext cx="393293" cy="679990"/>
              </a:xfrm>
              <a:custGeom>
                <a:avLst/>
                <a:gdLst/>
                <a:ahLst/>
                <a:cxnLst/>
                <a:rect l="l" t="t" r="r" b="b"/>
                <a:pathLst>
                  <a:path w="393293" h="679990" extrusionOk="0">
                    <a:moveTo>
                      <a:pt x="0" y="214076"/>
                    </a:moveTo>
                    <a:lnTo>
                      <a:pt x="393293" y="0"/>
                    </a:lnTo>
                    <a:lnTo>
                      <a:pt x="393293" y="679990"/>
                    </a:lnTo>
                    <a:lnTo>
                      <a:pt x="0" y="67999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0" name="Google Shape;150;p2"/>
              <p:cNvSpPr/>
              <p:nvPr/>
            </p:nvSpPr>
            <p:spPr>
              <a:xfrm>
                <a:off x="6496495" y="737664"/>
                <a:ext cx="159577" cy="465977"/>
              </a:xfrm>
              <a:custGeom>
                <a:avLst/>
                <a:gdLst/>
                <a:ahLst/>
                <a:cxnLst/>
                <a:rect l="l" t="t" r="r" b="b"/>
                <a:pathLst>
                  <a:path w="159577" h="465977" extrusionOk="0">
                    <a:moveTo>
                      <a:pt x="0" y="465978"/>
                    </a:moveTo>
                    <a:lnTo>
                      <a:pt x="0" y="0"/>
                    </a:lnTo>
                    <a:cubicBezTo>
                      <a:pt x="4168" y="1831"/>
                      <a:pt x="8525" y="3663"/>
                      <a:pt x="12819" y="5241"/>
                    </a:cubicBezTo>
                    <a:cubicBezTo>
                      <a:pt x="16861" y="6820"/>
                      <a:pt x="20966" y="8273"/>
                      <a:pt x="25133" y="9599"/>
                    </a:cubicBezTo>
                    <a:cubicBezTo>
                      <a:pt x="28038" y="10546"/>
                      <a:pt x="30880" y="11304"/>
                      <a:pt x="33785" y="12061"/>
                    </a:cubicBezTo>
                    <a:cubicBezTo>
                      <a:pt x="34164" y="12188"/>
                      <a:pt x="34732" y="12314"/>
                      <a:pt x="35111" y="12440"/>
                    </a:cubicBezTo>
                    <a:cubicBezTo>
                      <a:pt x="37574" y="13198"/>
                      <a:pt x="39973" y="13767"/>
                      <a:pt x="42436" y="14272"/>
                    </a:cubicBezTo>
                    <a:cubicBezTo>
                      <a:pt x="45215" y="15029"/>
                      <a:pt x="47930" y="15724"/>
                      <a:pt x="50709" y="16229"/>
                    </a:cubicBezTo>
                    <a:cubicBezTo>
                      <a:pt x="52035" y="16608"/>
                      <a:pt x="53172" y="16735"/>
                      <a:pt x="54498" y="16987"/>
                    </a:cubicBezTo>
                    <a:cubicBezTo>
                      <a:pt x="57276" y="17619"/>
                      <a:pt x="59992" y="18061"/>
                      <a:pt x="62770" y="18440"/>
                    </a:cubicBezTo>
                    <a:cubicBezTo>
                      <a:pt x="68769" y="19513"/>
                      <a:pt x="74832" y="20271"/>
                      <a:pt x="81020" y="20902"/>
                    </a:cubicBezTo>
                    <a:cubicBezTo>
                      <a:pt x="81147" y="20902"/>
                      <a:pt x="81147" y="20902"/>
                      <a:pt x="81147" y="20902"/>
                    </a:cubicBezTo>
                    <a:lnTo>
                      <a:pt x="82094" y="20902"/>
                    </a:lnTo>
                    <a:cubicBezTo>
                      <a:pt x="91124" y="21850"/>
                      <a:pt x="100028" y="22228"/>
                      <a:pt x="109248" y="22228"/>
                    </a:cubicBezTo>
                    <a:cubicBezTo>
                      <a:pt x="114237" y="22228"/>
                      <a:pt x="119226" y="22102"/>
                      <a:pt x="124214" y="21850"/>
                    </a:cubicBezTo>
                    <a:cubicBezTo>
                      <a:pt x="136150" y="21344"/>
                      <a:pt x="147958" y="20018"/>
                      <a:pt x="159578" y="17808"/>
                    </a:cubicBezTo>
                    <a:lnTo>
                      <a:pt x="159578" y="465978"/>
                    </a:lnTo>
                    <a:lnTo>
                      <a:pt x="0" y="465978"/>
                    </a:lnTo>
                    <a:close/>
                  </a:path>
                </a:pathLst>
              </a:custGeom>
              <a:solidFill>
                <a:srgbClr val="0D0D0D">
                  <a:alpha val="137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1" name="Google Shape;151;p2"/>
              <p:cNvSpPr/>
              <p:nvPr/>
            </p:nvSpPr>
            <p:spPr>
              <a:xfrm>
                <a:off x="6737977" y="647298"/>
                <a:ext cx="96113" cy="556344"/>
              </a:xfrm>
              <a:custGeom>
                <a:avLst/>
                <a:gdLst/>
                <a:ahLst/>
                <a:cxnLst/>
                <a:rect l="l" t="t" r="r" b="b"/>
                <a:pathLst>
                  <a:path w="96113" h="556344" extrusionOk="0">
                    <a:moveTo>
                      <a:pt x="0" y="556344"/>
                    </a:moveTo>
                    <a:lnTo>
                      <a:pt x="0" y="80389"/>
                    </a:lnTo>
                    <a:cubicBezTo>
                      <a:pt x="2084" y="79442"/>
                      <a:pt x="4168" y="78305"/>
                      <a:pt x="6189" y="77231"/>
                    </a:cubicBezTo>
                    <a:cubicBezTo>
                      <a:pt x="41173" y="58224"/>
                      <a:pt x="72116" y="31511"/>
                      <a:pt x="96113" y="0"/>
                    </a:cubicBezTo>
                    <a:lnTo>
                      <a:pt x="96113" y="556281"/>
                    </a:lnTo>
                    <a:lnTo>
                      <a:pt x="0" y="556344"/>
                    </a:lnTo>
                    <a:close/>
                  </a:path>
                </a:pathLst>
              </a:custGeom>
              <a:solidFill>
                <a:srgbClr val="FFFFFF">
                  <a:alpha val="176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2" name="Google Shape;152;p2"/>
              <p:cNvSpPr/>
              <p:nvPr/>
            </p:nvSpPr>
            <p:spPr>
              <a:xfrm>
                <a:off x="6496495" y="523589"/>
                <a:ext cx="393293" cy="236303"/>
              </a:xfrm>
              <a:custGeom>
                <a:avLst/>
                <a:gdLst/>
                <a:ahLst/>
                <a:cxnLst/>
                <a:rect l="l" t="t" r="r" b="b"/>
                <a:pathLst>
                  <a:path w="393293" h="236303" extrusionOk="0">
                    <a:moveTo>
                      <a:pt x="0" y="214076"/>
                    </a:moveTo>
                    <a:lnTo>
                      <a:pt x="393293" y="0"/>
                    </a:lnTo>
                    <a:cubicBezTo>
                      <a:pt x="386220" y="41300"/>
                      <a:pt x="368665" y="81147"/>
                      <a:pt x="343595" y="115752"/>
                    </a:cubicBezTo>
                    <a:cubicBezTo>
                      <a:pt x="318714" y="150611"/>
                      <a:pt x="285687" y="180354"/>
                      <a:pt x="247671" y="200941"/>
                    </a:cubicBezTo>
                    <a:cubicBezTo>
                      <a:pt x="228663" y="211297"/>
                      <a:pt x="208455" y="219443"/>
                      <a:pt x="187742" y="225569"/>
                    </a:cubicBezTo>
                    <a:cubicBezTo>
                      <a:pt x="166903" y="231189"/>
                      <a:pt x="145685" y="234978"/>
                      <a:pt x="124151" y="235925"/>
                    </a:cubicBezTo>
                    <a:cubicBezTo>
                      <a:pt x="81399" y="238072"/>
                      <a:pt x="38332" y="231126"/>
                      <a:pt x="0" y="214076"/>
                    </a:cubicBezTo>
                    <a:close/>
                  </a:path>
                </a:pathLst>
              </a:custGeom>
              <a:solidFill>
                <a:srgbClr val="FFFFFF">
                  <a:alpha val="176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3" name="Google Shape;153;p2"/>
              <p:cNvSpPr/>
              <p:nvPr/>
            </p:nvSpPr>
            <p:spPr>
              <a:xfrm>
                <a:off x="6496495" y="523589"/>
                <a:ext cx="393293" cy="236304"/>
              </a:xfrm>
              <a:custGeom>
                <a:avLst/>
                <a:gdLst/>
                <a:ahLst/>
                <a:cxnLst/>
                <a:rect l="l" t="t" r="r" b="b"/>
                <a:pathLst>
                  <a:path w="393293" h="236304" extrusionOk="0">
                    <a:moveTo>
                      <a:pt x="0" y="214076"/>
                    </a:moveTo>
                    <a:cubicBezTo>
                      <a:pt x="18503" y="216981"/>
                      <a:pt x="36816" y="218812"/>
                      <a:pt x="55192" y="219191"/>
                    </a:cubicBezTo>
                    <a:cubicBezTo>
                      <a:pt x="77737" y="219949"/>
                      <a:pt x="100155" y="218686"/>
                      <a:pt x="122194" y="215528"/>
                    </a:cubicBezTo>
                    <a:cubicBezTo>
                      <a:pt x="152063" y="211234"/>
                      <a:pt x="181049" y="203088"/>
                      <a:pt x="208329" y="191279"/>
                    </a:cubicBezTo>
                    <a:lnTo>
                      <a:pt x="208455" y="191279"/>
                    </a:lnTo>
                    <a:cubicBezTo>
                      <a:pt x="217486" y="187237"/>
                      <a:pt x="226390" y="182880"/>
                      <a:pt x="235041" y="178018"/>
                    </a:cubicBezTo>
                    <a:cubicBezTo>
                      <a:pt x="237251" y="176944"/>
                      <a:pt x="239399" y="175807"/>
                      <a:pt x="241482" y="174607"/>
                    </a:cubicBezTo>
                    <a:cubicBezTo>
                      <a:pt x="248050" y="170945"/>
                      <a:pt x="254175" y="166588"/>
                      <a:pt x="260617" y="162799"/>
                    </a:cubicBezTo>
                    <a:cubicBezTo>
                      <a:pt x="268637" y="156799"/>
                      <a:pt x="276972" y="151369"/>
                      <a:pt x="284487" y="144864"/>
                    </a:cubicBezTo>
                    <a:cubicBezTo>
                      <a:pt x="300337" y="132676"/>
                      <a:pt x="314104" y="118152"/>
                      <a:pt x="327618" y="103186"/>
                    </a:cubicBezTo>
                    <a:cubicBezTo>
                      <a:pt x="331028" y="99271"/>
                      <a:pt x="334438" y="95292"/>
                      <a:pt x="337595" y="91251"/>
                    </a:cubicBezTo>
                    <a:cubicBezTo>
                      <a:pt x="359635" y="63844"/>
                      <a:pt x="378074" y="33027"/>
                      <a:pt x="393293" y="0"/>
                    </a:cubicBezTo>
                    <a:cubicBezTo>
                      <a:pt x="386220" y="41300"/>
                      <a:pt x="368665" y="81147"/>
                      <a:pt x="343595" y="115752"/>
                    </a:cubicBezTo>
                    <a:cubicBezTo>
                      <a:pt x="341637" y="118531"/>
                      <a:pt x="339679" y="121120"/>
                      <a:pt x="337595" y="123772"/>
                    </a:cubicBezTo>
                    <a:lnTo>
                      <a:pt x="337469" y="123899"/>
                    </a:lnTo>
                    <a:cubicBezTo>
                      <a:pt x="334817" y="127435"/>
                      <a:pt x="332102" y="130845"/>
                      <a:pt x="329197" y="134129"/>
                    </a:cubicBezTo>
                    <a:lnTo>
                      <a:pt x="327239" y="136465"/>
                    </a:lnTo>
                    <a:cubicBezTo>
                      <a:pt x="325029" y="139118"/>
                      <a:pt x="322755" y="141580"/>
                      <a:pt x="320419" y="144043"/>
                    </a:cubicBezTo>
                    <a:cubicBezTo>
                      <a:pt x="318461" y="146380"/>
                      <a:pt x="316251" y="148653"/>
                      <a:pt x="313851" y="150863"/>
                    </a:cubicBezTo>
                    <a:cubicBezTo>
                      <a:pt x="313220" y="151811"/>
                      <a:pt x="312273" y="152568"/>
                      <a:pt x="311515" y="153326"/>
                    </a:cubicBezTo>
                    <a:cubicBezTo>
                      <a:pt x="308231" y="156610"/>
                      <a:pt x="304947" y="159767"/>
                      <a:pt x="301537" y="162609"/>
                    </a:cubicBezTo>
                    <a:cubicBezTo>
                      <a:pt x="301032" y="163241"/>
                      <a:pt x="300337" y="163809"/>
                      <a:pt x="299832" y="164188"/>
                    </a:cubicBezTo>
                    <a:cubicBezTo>
                      <a:pt x="296801" y="166966"/>
                      <a:pt x="293833" y="169556"/>
                      <a:pt x="290676" y="171892"/>
                    </a:cubicBezTo>
                    <a:cubicBezTo>
                      <a:pt x="277288" y="182880"/>
                      <a:pt x="262890" y="192605"/>
                      <a:pt x="247671" y="200878"/>
                    </a:cubicBezTo>
                    <a:cubicBezTo>
                      <a:pt x="245713" y="201951"/>
                      <a:pt x="243630" y="203088"/>
                      <a:pt x="241482" y="204035"/>
                    </a:cubicBezTo>
                    <a:cubicBezTo>
                      <a:pt x="241356" y="204161"/>
                      <a:pt x="241230" y="204161"/>
                      <a:pt x="241104" y="204161"/>
                    </a:cubicBezTo>
                    <a:cubicBezTo>
                      <a:pt x="236936" y="206372"/>
                      <a:pt x="232705" y="208455"/>
                      <a:pt x="228411" y="210350"/>
                    </a:cubicBezTo>
                    <a:cubicBezTo>
                      <a:pt x="224748" y="212055"/>
                      <a:pt x="220959" y="213760"/>
                      <a:pt x="217107" y="215212"/>
                    </a:cubicBezTo>
                    <a:cubicBezTo>
                      <a:pt x="214455" y="216412"/>
                      <a:pt x="211739" y="217423"/>
                      <a:pt x="208961" y="218370"/>
                    </a:cubicBezTo>
                    <a:cubicBezTo>
                      <a:pt x="206498" y="219443"/>
                      <a:pt x="203972" y="220327"/>
                      <a:pt x="201509" y="221148"/>
                    </a:cubicBezTo>
                    <a:cubicBezTo>
                      <a:pt x="197594" y="222601"/>
                      <a:pt x="193615" y="223801"/>
                      <a:pt x="189574" y="225064"/>
                    </a:cubicBezTo>
                    <a:cubicBezTo>
                      <a:pt x="188942" y="225190"/>
                      <a:pt x="188374" y="225443"/>
                      <a:pt x="187742" y="225569"/>
                    </a:cubicBezTo>
                    <a:cubicBezTo>
                      <a:pt x="178460" y="228032"/>
                      <a:pt x="168987" y="230305"/>
                      <a:pt x="159578" y="231884"/>
                    </a:cubicBezTo>
                    <a:cubicBezTo>
                      <a:pt x="147895" y="234094"/>
                      <a:pt x="136086" y="235420"/>
                      <a:pt x="124214" y="235925"/>
                    </a:cubicBezTo>
                    <a:cubicBezTo>
                      <a:pt x="119226" y="236178"/>
                      <a:pt x="114237" y="236304"/>
                      <a:pt x="109248" y="236304"/>
                    </a:cubicBezTo>
                    <a:cubicBezTo>
                      <a:pt x="100091" y="236304"/>
                      <a:pt x="91187" y="235925"/>
                      <a:pt x="82094" y="234978"/>
                    </a:cubicBezTo>
                    <a:lnTo>
                      <a:pt x="81147" y="234978"/>
                    </a:lnTo>
                    <a:cubicBezTo>
                      <a:pt x="81147" y="234978"/>
                      <a:pt x="81147" y="234978"/>
                      <a:pt x="81020" y="234978"/>
                    </a:cubicBezTo>
                    <a:cubicBezTo>
                      <a:pt x="74832" y="234347"/>
                      <a:pt x="68833" y="233526"/>
                      <a:pt x="62770" y="232515"/>
                    </a:cubicBezTo>
                    <a:cubicBezTo>
                      <a:pt x="59865" y="232136"/>
                      <a:pt x="57276" y="231568"/>
                      <a:pt x="54498" y="231063"/>
                    </a:cubicBezTo>
                    <a:cubicBezTo>
                      <a:pt x="53172" y="230810"/>
                      <a:pt x="52035" y="230684"/>
                      <a:pt x="50709" y="230305"/>
                    </a:cubicBezTo>
                    <a:cubicBezTo>
                      <a:pt x="47930" y="229800"/>
                      <a:pt x="45215" y="229105"/>
                      <a:pt x="42436" y="228347"/>
                    </a:cubicBezTo>
                    <a:cubicBezTo>
                      <a:pt x="39973" y="227842"/>
                      <a:pt x="37574" y="227148"/>
                      <a:pt x="35111" y="226516"/>
                    </a:cubicBezTo>
                    <a:cubicBezTo>
                      <a:pt x="34732" y="226390"/>
                      <a:pt x="34164" y="226264"/>
                      <a:pt x="33785" y="226137"/>
                    </a:cubicBezTo>
                    <a:cubicBezTo>
                      <a:pt x="30880" y="225379"/>
                      <a:pt x="28038" y="224558"/>
                      <a:pt x="25133" y="223674"/>
                    </a:cubicBezTo>
                    <a:cubicBezTo>
                      <a:pt x="20966" y="222348"/>
                      <a:pt x="16861" y="220896"/>
                      <a:pt x="12819" y="219317"/>
                    </a:cubicBezTo>
                    <a:cubicBezTo>
                      <a:pt x="8525" y="217738"/>
                      <a:pt x="4231" y="215907"/>
                      <a:pt x="0" y="214076"/>
                    </a:cubicBezTo>
                    <a:close/>
                  </a:path>
                </a:pathLst>
              </a:custGeom>
              <a:solidFill>
                <a:srgbClr val="FFFFFF">
                  <a:alpha val="298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grpSp>
        <p:nvGrpSpPr>
          <p:cNvPr id="154" name="Google Shape;154;p2"/>
          <p:cNvGrpSpPr/>
          <p:nvPr/>
        </p:nvGrpSpPr>
        <p:grpSpPr>
          <a:xfrm rot="2180464">
            <a:off x="-193218" y="1245315"/>
            <a:ext cx="874841" cy="2951460"/>
            <a:chOff x="4956637" y="584511"/>
            <a:chExt cx="1835125" cy="6191178"/>
          </a:xfrm>
        </p:grpSpPr>
        <p:sp>
          <p:nvSpPr>
            <p:cNvPr id="155" name="Google Shape;155;p2"/>
            <p:cNvSpPr/>
            <p:nvPr/>
          </p:nvSpPr>
          <p:spPr>
            <a:xfrm>
              <a:off x="4956647" y="584609"/>
              <a:ext cx="1835115" cy="6190985"/>
            </a:xfrm>
            <a:custGeom>
              <a:avLst/>
              <a:gdLst/>
              <a:ahLst/>
              <a:cxnLst/>
              <a:rect l="l" t="t" r="r" b="b"/>
              <a:pathLst>
                <a:path w="1835115" h="6190985" extrusionOk="0">
                  <a:moveTo>
                    <a:pt x="1114204" y="0"/>
                  </a:moveTo>
                  <a:lnTo>
                    <a:pt x="1114204" y="1"/>
                  </a:lnTo>
                  <a:lnTo>
                    <a:pt x="1114204" y="0"/>
                  </a:lnTo>
                  <a:lnTo>
                    <a:pt x="1114204" y="1"/>
                  </a:lnTo>
                  <a:lnTo>
                    <a:pt x="1114204" y="614024"/>
                  </a:lnTo>
                  <a:lnTo>
                    <a:pt x="1160492" y="614024"/>
                  </a:lnTo>
                  <a:cubicBezTo>
                    <a:pt x="1180700" y="614024"/>
                    <a:pt x="1197119" y="628851"/>
                    <a:pt x="1197119" y="647100"/>
                  </a:cubicBezTo>
                  <a:cubicBezTo>
                    <a:pt x="1197119" y="827994"/>
                    <a:pt x="1293043" y="998109"/>
                    <a:pt x="1455210" y="1104410"/>
                  </a:cubicBezTo>
                  <a:lnTo>
                    <a:pt x="1576961" y="1184191"/>
                  </a:lnTo>
                  <a:cubicBezTo>
                    <a:pt x="1739128" y="1290493"/>
                    <a:pt x="1835052" y="1460493"/>
                    <a:pt x="1835052" y="1641502"/>
                  </a:cubicBezTo>
                  <a:lnTo>
                    <a:pt x="1835052" y="1716437"/>
                  </a:lnTo>
                  <a:lnTo>
                    <a:pt x="1835115" y="1716437"/>
                  </a:lnTo>
                  <a:lnTo>
                    <a:pt x="1603358" y="5992926"/>
                  </a:lnTo>
                  <a:cubicBezTo>
                    <a:pt x="1597358" y="6103846"/>
                    <a:pt x="1496004" y="6190985"/>
                    <a:pt x="1373053" y="6190985"/>
                  </a:cubicBezTo>
                  <a:lnTo>
                    <a:pt x="462126" y="6190985"/>
                  </a:lnTo>
                  <a:cubicBezTo>
                    <a:pt x="339174" y="6190985"/>
                    <a:pt x="237820" y="6103846"/>
                    <a:pt x="231821" y="5992926"/>
                  </a:cubicBezTo>
                  <a:lnTo>
                    <a:pt x="0" y="1716437"/>
                  </a:lnTo>
                  <a:lnTo>
                    <a:pt x="0" y="1641502"/>
                  </a:lnTo>
                  <a:cubicBezTo>
                    <a:pt x="0" y="1460493"/>
                    <a:pt x="95924" y="1290493"/>
                    <a:pt x="258091" y="1184191"/>
                  </a:cubicBezTo>
                  <a:lnTo>
                    <a:pt x="379842" y="1104410"/>
                  </a:lnTo>
                  <a:cubicBezTo>
                    <a:pt x="542009" y="998109"/>
                    <a:pt x="637933" y="827994"/>
                    <a:pt x="637933" y="647100"/>
                  </a:cubicBezTo>
                  <a:cubicBezTo>
                    <a:pt x="637933" y="628851"/>
                    <a:pt x="654352" y="614024"/>
                    <a:pt x="674560" y="614024"/>
                  </a:cubicBezTo>
                  <a:lnTo>
                    <a:pt x="720911" y="614024"/>
                  </a:lnTo>
                  <a:lnTo>
                    <a:pt x="720911" y="193328"/>
                  </a:lnTo>
                  <a:lnTo>
                    <a:pt x="720911" y="193327"/>
                  </a:lnTo>
                  <a:lnTo>
                    <a:pt x="720911" y="193326"/>
                  </a:lnTo>
                  <a:lnTo>
                    <a:pt x="720913" y="193326"/>
                  </a:lnTo>
                  <a:close/>
                </a:path>
              </a:pathLst>
            </a:custGeom>
            <a:solidFill>
              <a:srgbClr val="FFFFFF"/>
            </a:solidFill>
            <a:ln>
              <a:noFill/>
            </a:ln>
            <a:effectLst>
              <a:outerShdw blurRad="100013" dist="19050" dir="5400000" algn="bl" rotWithShape="0">
                <a:srgbClr val="000000">
                  <a:alpha val="52999"/>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156" name="Google Shape;156;p2"/>
            <p:cNvGrpSpPr/>
            <p:nvPr/>
          </p:nvGrpSpPr>
          <p:grpSpPr>
            <a:xfrm>
              <a:off x="4956637" y="584511"/>
              <a:ext cx="1835115" cy="6191178"/>
              <a:chOff x="5775584" y="523589"/>
              <a:chExt cx="1835115" cy="6855473"/>
            </a:xfrm>
          </p:grpSpPr>
          <p:sp>
            <p:nvSpPr>
              <p:cNvPr id="157" name="Google Shape;157;p2"/>
              <p:cNvSpPr/>
              <p:nvPr/>
            </p:nvSpPr>
            <p:spPr>
              <a:xfrm>
                <a:off x="5775584" y="2424252"/>
                <a:ext cx="1835115" cy="4954810"/>
              </a:xfrm>
              <a:custGeom>
                <a:avLst/>
                <a:gdLst/>
                <a:ahLst/>
                <a:cxnLst/>
                <a:rect l="l" t="t" r="r" b="b"/>
                <a:pathLst>
                  <a:path w="1835115" h="4954810" extrusionOk="0">
                    <a:moveTo>
                      <a:pt x="0" y="0"/>
                    </a:moveTo>
                    <a:lnTo>
                      <a:pt x="1835115" y="0"/>
                    </a:lnTo>
                    <a:lnTo>
                      <a:pt x="1603358" y="4735493"/>
                    </a:lnTo>
                    <a:cubicBezTo>
                      <a:pt x="1597358" y="4858318"/>
                      <a:pt x="1496004" y="4954810"/>
                      <a:pt x="1373053" y="4954810"/>
                    </a:cubicBezTo>
                    <a:lnTo>
                      <a:pt x="462126" y="4954810"/>
                    </a:lnTo>
                    <a:cubicBezTo>
                      <a:pt x="339174" y="4954810"/>
                      <a:pt x="237820" y="4858318"/>
                      <a:pt x="231821" y="4735493"/>
                    </a:cubicBez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8" name="Google Shape;158;p2"/>
              <p:cNvSpPr/>
              <p:nvPr/>
            </p:nvSpPr>
            <p:spPr>
              <a:xfrm>
                <a:off x="7015076" y="2463594"/>
                <a:ext cx="475702" cy="4876189"/>
              </a:xfrm>
              <a:custGeom>
                <a:avLst/>
                <a:gdLst/>
                <a:ahLst/>
                <a:cxnLst/>
                <a:rect l="l" t="t" r="r" b="b"/>
                <a:pathLst>
                  <a:path w="475702" h="4876189" extrusionOk="0">
                    <a:moveTo>
                      <a:pt x="0" y="4876190"/>
                    </a:moveTo>
                    <a:cubicBezTo>
                      <a:pt x="34732" y="4836848"/>
                      <a:pt x="58097" y="4771426"/>
                      <a:pt x="60307" y="4696215"/>
                    </a:cubicBezTo>
                    <a:lnTo>
                      <a:pt x="196899" y="0"/>
                    </a:lnTo>
                    <a:lnTo>
                      <a:pt x="475703" y="0"/>
                    </a:lnTo>
                    <a:lnTo>
                      <a:pt x="245903" y="4696215"/>
                    </a:lnTo>
                    <a:cubicBezTo>
                      <a:pt x="242240" y="4771173"/>
                      <a:pt x="203025" y="4836469"/>
                      <a:pt x="144991" y="4875811"/>
                    </a:cubicBezTo>
                    <a:cubicBezTo>
                      <a:pt x="141202" y="4876063"/>
                      <a:pt x="137413" y="4876190"/>
                      <a:pt x="133560" y="4876190"/>
                    </a:cubicBezTo>
                    <a:lnTo>
                      <a:pt x="0" y="4876190"/>
                    </a:lnTo>
                    <a:close/>
                  </a:path>
                </a:pathLst>
              </a:custGeom>
              <a:solidFill>
                <a:srgbClr val="FFFFFF">
                  <a:alpha val="309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9" name="Google Shape;159;p2"/>
              <p:cNvSpPr/>
              <p:nvPr/>
            </p:nvSpPr>
            <p:spPr>
              <a:xfrm>
                <a:off x="5816883" y="2463594"/>
                <a:ext cx="610841" cy="4876189"/>
              </a:xfrm>
              <a:custGeom>
                <a:avLst/>
                <a:gdLst/>
                <a:ahLst/>
                <a:cxnLst/>
                <a:rect l="l" t="t" r="r" b="b"/>
                <a:pathLst>
                  <a:path w="610841" h="4876189" extrusionOk="0">
                    <a:moveTo>
                      <a:pt x="0" y="0"/>
                    </a:moveTo>
                    <a:lnTo>
                      <a:pt x="401881" y="0"/>
                    </a:lnTo>
                    <a:lnTo>
                      <a:pt x="546872" y="4696215"/>
                    </a:lnTo>
                    <a:cubicBezTo>
                      <a:pt x="549208" y="4771426"/>
                      <a:pt x="574152" y="4836848"/>
                      <a:pt x="610842" y="4876190"/>
                    </a:cubicBezTo>
                    <a:lnTo>
                      <a:pt x="420763" y="4876190"/>
                    </a:lnTo>
                    <a:cubicBezTo>
                      <a:pt x="318651" y="4876190"/>
                      <a:pt x="234789" y="4796243"/>
                      <a:pt x="229800" y="4694257"/>
                    </a:cubicBezTo>
                    <a:lnTo>
                      <a:pt x="0" y="0"/>
                    </a:lnTo>
                    <a:close/>
                  </a:path>
                </a:pathLst>
              </a:custGeom>
              <a:solidFill>
                <a:srgbClr val="0D0D0D">
                  <a:alpha val="137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0" name="Google Shape;160;p2"/>
              <p:cNvSpPr/>
              <p:nvPr/>
            </p:nvSpPr>
            <p:spPr>
              <a:xfrm>
                <a:off x="5775584" y="1203516"/>
                <a:ext cx="1835051" cy="1220736"/>
              </a:xfrm>
              <a:custGeom>
                <a:avLst/>
                <a:gdLst/>
                <a:ahLst/>
                <a:cxnLst/>
                <a:rect l="l" t="t" r="r" b="b"/>
                <a:pathLst>
                  <a:path w="1835051" h="1220736" extrusionOk="0">
                    <a:moveTo>
                      <a:pt x="0" y="1220737"/>
                    </a:moveTo>
                    <a:lnTo>
                      <a:pt x="0" y="1137759"/>
                    </a:lnTo>
                    <a:cubicBezTo>
                      <a:pt x="0" y="937323"/>
                      <a:pt x="95924" y="749075"/>
                      <a:pt x="258091" y="631365"/>
                    </a:cubicBezTo>
                    <a:lnTo>
                      <a:pt x="379842" y="543020"/>
                    </a:lnTo>
                    <a:cubicBezTo>
                      <a:pt x="542009" y="425310"/>
                      <a:pt x="637933" y="236936"/>
                      <a:pt x="637933" y="36627"/>
                    </a:cubicBezTo>
                    <a:lnTo>
                      <a:pt x="637933" y="36627"/>
                    </a:lnTo>
                    <a:cubicBezTo>
                      <a:pt x="637933" y="16419"/>
                      <a:pt x="654352" y="0"/>
                      <a:pt x="674560" y="0"/>
                    </a:cubicBezTo>
                    <a:lnTo>
                      <a:pt x="1160492" y="0"/>
                    </a:lnTo>
                    <a:cubicBezTo>
                      <a:pt x="1180700" y="0"/>
                      <a:pt x="1197119" y="16419"/>
                      <a:pt x="1197119" y="36627"/>
                    </a:cubicBezTo>
                    <a:lnTo>
                      <a:pt x="1197119" y="36627"/>
                    </a:lnTo>
                    <a:cubicBezTo>
                      <a:pt x="1197119" y="236936"/>
                      <a:pt x="1293043" y="425310"/>
                      <a:pt x="1455210" y="543020"/>
                    </a:cubicBezTo>
                    <a:lnTo>
                      <a:pt x="1576961" y="631365"/>
                    </a:lnTo>
                    <a:cubicBezTo>
                      <a:pt x="1739128" y="749075"/>
                      <a:pt x="1835052" y="937323"/>
                      <a:pt x="1835052" y="1137759"/>
                    </a:cubicBezTo>
                    <a:lnTo>
                      <a:pt x="1835052" y="1220737"/>
                    </a:lnTo>
                    <a:lnTo>
                      <a:pt x="0" y="1220737"/>
                    </a:lnTo>
                    <a:close/>
                  </a:path>
                </a:pathLst>
              </a:custGeom>
              <a:solidFill>
                <a:srgbClr val="3E3E3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1" name="Google Shape;161;p2"/>
              <p:cNvSpPr/>
              <p:nvPr/>
            </p:nvSpPr>
            <p:spPr>
              <a:xfrm>
                <a:off x="6834027" y="1242984"/>
                <a:ext cx="658709" cy="1142115"/>
              </a:xfrm>
              <a:custGeom>
                <a:avLst/>
                <a:gdLst/>
                <a:ahLst/>
                <a:cxnLst/>
                <a:rect l="l" t="t" r="r" b="b"/>
                <a:pathLst>
                  <a:path w="658709" h="1142115" extrusionOk="0">
                    <a:moveTo>
                      <a:pt x="0" y="0"/>
                    </a:moveTo>
                    <a:lnTo>
                      <a:pt x="20713" y="0"/>
                    </a:lnTo>
                    <a:cubicBezTo>
                      <a:pt x="20965" y="61634"/>
                      <a:pt x="30312" y="122194"/>
                      <a:pt x="47993" y="179723"/>
                    </a:cubicBezTo>
                    <a:cubicBezTo>
                      <a:pt x="51530" y="191405"/>
                      <a:pt x="55445" y="203025"/>
                      <a:pt x="59676" y="214455"/>
                    </a:cubicBezTo>
                    <a:cubicBezTo>
                      <a:pt x="68201" y="237378"/>
                      <a:pt x="78052" y="259796"/>
                      <a:pt x="89040" y="281456"/>
                    </a:cubicBezTo>
                    <a:cubicBezTo>
                      <a:pt x="91819" y="286824"/>
                      <a:pt x="94661" y="292191"/>
                      <a:pt x="97565" y="297559"/>
                    </a:cubicBezTo>
                    <a:cubicBezTo>
                      <a:pt x="103312" y="308294"/>
                      <a:pt x="109501" y="318777"/>
                      <a:pt x="116068" y="329133"/>
                    </a:cubicBezTo>
                    <a:cubicBezTo>
                      <a:pt x="122509" y="339490"/>
                      <a:pt x="129329" y="349594"/>
                      <a:pt x="136402" y="359571"/>
                    </a:cubicBezTo>
                    <a:cubicBezTo>
                      <a:pt x="139939" y="364560"/>
                      <a:pt x="143475" y="369549"/>
                      <a:pt x="147138" y="374412"/>
                    </a:cubicBezTo>
                    <a:cubicBezTo>
                      <a:pt x="154589" y="384136"/>
                      <a:pt x="162230" y="393672"/>
                      <a:pt x="170187" y="403018"/>
                    </a:cubicBezTo>
                    <a:cubicBezTo>
                      <a:pt x="189953" y="426320"/>
                      <a:pt x="211739" y="448359"/>
                      <a:pt x="235041" y="468819"/>
                    </a:cubicBezTo>
                    <a:cubicBezTo>
                      <a:pt x="244324" y="476966"/>
                      <a:pt x="253923" y="484796"/>
                      <a:pt x="263900" y="492437"/>
                    </a:cubicBezTo>
                    <a:cubicBezTo>
                      <a:pt x="268763" y="496226"/>
                      <a:pt x="273752" y="500015"/>
                      <a:pt x="278867" y="503741"/>
                    </a:cubicBezTo>
                    <a:lnTo>
                      <a:pt x="400618" y="592087"/>
                    </a:lnTo>
                    <a:cubicBezTo>
                      <a:pt x="562786" y="709797"/>
                      <a:pt x="658709" y="898044"/>
                      <a:pt x="658709" y="1098480"/>
                    </a:cubicBezTo>
                    <a:lnTo>
                      <a:pt x="658709" y="1142116"/>
                    </a:lnTo>
                    <a:lnTo>
                      <a:pt x="379085" y="1142116"/>
                    </a:lnTo>
                    <a:lnTo>
                      <a:pt x="379085" y="1098480"/>
                    </a:lnTo>
                    <a:cubicBezTo>
                      <a:pt x="379085" y="898044"/>
                      <a:pt x="322061" y="709797"/>
                      <a:pt x="225695" y="592087"/>
                    </a:cubicBezTo>
                    <a:lnTo>
                      <a:pt x="153326" y="503741"/>
                    </a:lnTo>
                    <a:cubicBezTo>
                      <a:pt x="105207" y="444886"/>
                      <a:pt x="66812" y="368349"/>
                      <a:pt x="40479" y="281582"/>
                    </a:cubicBezTo>
                    <a:cubicBezTo>
                      <a:pt x="14587" y="195257"/>
                      <a:pt x="316" y="99207"/>
                      <a:pt x="0" y="0"/>
                    </a:cubicBezTo>
                    <a:close/>
                  </a:path>
                </a:pathLst>
              </a:custGeom>
              <a:solidFill>
                <a:srgbClr val="FFFFFF">
                  <a:alpha val="309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2" name="Google Shape;162;p2"/>
              <p:cNvSpPr/>
              <p:nvPr/>
            </p:nvSpPr>
            <p:spPr>
              <a:xfrm>
                <a:off x="5814925" y="1242984"/>
                <a:ext cx="804899" cy="1141989"/>
              </a:xfrm>
              <a:custGeom>
                <a:avLst/>
                <a:gdLst/>
                <a:ahLst/>
                <a:cxnLst/>
                <a:rect l="l" t="t" r="r" b="b"/>
                <a:pathLst>
                  <a:path w="804899" h="1141989" extrusionOk="0">
                    <a:moveTo>
                      <a:pt x="0" y="1141927"/>
                    </a:moveTo>
                    <a:lnTo>
                      <a:pt x="0" y="1098290"/>
                    </a:lnTo>
                    <a:cubicBezTo>
                      <a:pt x="0" y="911116"/>
                      <a:pt x="90430" y="733730"/>
                      <a:pt x="241861" y="623788"/>
                    </a:cubicBezTo>
                    <a:lnTo>
                      <a:pt x="363613" y="535442"/>
                    </a:lnTo>
                    <a:cubicBezTo>
                      <a:pt x="534684" y="411164"/>
                      <a:pt x="637049" y="211297"/>
                      <a:pt x="637933" y="0"/>
                    </a:cubicBezTo>
                    <a:lnTo>
                      <a:pt x="804899" y="0"/>
                    </a:lnTo>
                    <a:cubicBezTo>
                      <a:pt x="804394" y="199236"/>
                      <a:pt x="743834" y="386410"/>
                      <a:pt x="642101" y="503615"/>
                    </a:cubicBezTo>
                    <a:lnTo>
                      <a:pt x="565438" y="591960"/>
                    </a:lnTo>
                    <a:cubicBezTo>
                      <a:pt x="463199" y="709670"/>
                      <a:pt x="402639" y="897918"/>
                      <a:pt x="402639" y="1098354"/>
                    </a:cubicBezTo>
                    <a:lnTo>
                      <a:pt x="402639" y="1141990"/>
                    </a:lnTo>
                    <a:lnTo>
                      <a:pt x="0" y="1141927"/>
                    </a:lnTo>
                    <a:close/>
                  </a:path>
                </a:pathLst>
              </a:custGeom>
              <a:solidFill>
                <a:srgbClr val="3E3E3E">
                  <a:alpha val="686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3" name="Google Shape;163;p2"/>
              <p:cNvSpPr/>
              <p:nvPr/>
            </p:nvSpPr>
            <p:spPr>
              <a:xfrm>
                <a:off x="6496495" y="523589"/>
                <a:ext cx="393293" cy="679990"/>
              </a:xfrm>
              <a:custGeom>
                <a:avLst/>
                <a:gdLst/>
                <a:ahLst/>
                <a:cxnLst/>
                <a:rect l="l" t="t" r="r" b="b"/>
                <a:pathLst>
                  <a:path w="393293" h="679990" extrusionOk="0">
                    <a:moveTo>
                      <a:pt x="0" y="214076"/>
                    </a:moveTo>
                    <a:lnTo>
                      <a:pt x="393293" y="0"/>
                    </a:lnTo>
                    <a:lnTo>
                      <a:pt x="393293" y="679990"/>
                    </a:lnTo>
                    <a:lnTo>
                      <a:pt x="0" y="67999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4" name="Google Shape;164;p2"/>
              <p:cNvSpPr/>
              <p:nvPr/>
            </p:nvSpPr>
            <p:spPr>
              <a:xfrm>
                <a:off x="6496495" y="737664"/>
                <a:ext cx="159577" cy="465977"/>
              </a:xfrm>
              <a:custGeom>
                <a:avLst/>
                <a:gdLst/>
                <a:ahLst/>
                <a:cxnLst/>
                <a:rect l="l" t="t" r="r" b="b"/>
                <a:pathLst>
                  <a:path w="159577" h="465977" extrusionOk="0">
                    <a:moveTo>
                      <a:pt x="0" y="465978"/>
                    </a:moveTo>
                    <a:lnTo>
                      <a:pt x="0" y="0"/>
                    </a:lnTo>
                    <a:cubicBezTo>
                      <a:pt x="4168" y="1831"/>
                      <a:pt x="8525" y="3663"/>
                      <a:pt x="12819" y="5241"/>
                    </a:cubicBezTo>
                    <a:cubicBezTo>
                      <a:pt x="16861" y="6820"/>
                      <a:pt x="20966" y="8273"/>
                      <a:pt x="25133" y="9599"/>
                    </a:cubicBezTo>
                    <a:cubicBezTo>
                      <a:pt x="28038" y="10546"/>
                      <a:pt x="30880" y="11304"/>
                      <a:pt x="33785" y="12061"/>
                    </a:cubicBezTo>
                    <a:cubicBezTo>
                      <a:pt x="34164" y="12188"/>
                      <a:pt x="34732" y="12314"/>
                      <a:pt x="35111" y="12440"/>
                    </a:cubicBezTo>
                    <a:cubicBezTo>
                      <a:pt x="37574" y="13198"/>
                      <a:pt x="39973" y="13767"/>
                      <a:pt x="42436" y="14272"/>
                    </a:cubicBezTo>
                    <a:cubicBezTo>
                      <a:pt x="45215" y="15029"/>
                      <a:pt x="47930" y="15724"/>
                      <a:pt x="50709" y="16229"/>
                    </a:cubicBezTo>
                    <a:cubicBezTo>
                      <a:pt x="52035" y="16608"/>
                      <a:pt x="53172" y="16735"/>
                      <a:pt x="54498" y="16987"/>
                    </a:cubicBezTo>
                    <a:cubicBezTo>
                      <a:pt x="57276" y="17619"/>
                      <a:pt x="59992" y="18061"/>
                      <a:pt x="62770" y="18440"/>
                    </a:cubicBezTo>
                    <a:cubicBezTo>
                      <a:pt x="68769" y="19513"/>
                      <a:pt x="74832" y="20271"/>
                      <a:pt x="81020" y="20902"/>
                    </a:cubicBezTo>
                    <a:cubicBezTo>
                      <a:pt x="81147" y="20902"/>
                      <a:pt x="81147" y="20902"/>
                      <a:pt x="81147" y="20902"/>
                    </a:cubicBezTo>
                    <a:lnTo>
                      <a:pt x="82094" y="20902"/>
                    </a:lnTo>
                    <a:cubicBezTo>
                      <a:pt x="91124" y="21850"/>
                      <a:pt x="100028" y="22228"/>
                      <a:pt x="109248" y="22228"/>
                    </a:cubicBezTo>
                    <a:cubicBezTo>
                      <a:pt x="114237" y="22228"/>
                      <a:pt x="119226" y="22102"/>
                      <a:pt x="124214" y="21850"/>
                    </a:cubicBezTo>
                    <a:cubicBezTo>
                      <a:pt x="136150" y="21344"/>
                      <a:pt x="147958" y="20018"/>
                      <a:pt x="159578" y="17808"/>
                    </a:cubicBezTo>
                    <a:lnTo>
                      <a:pt x="159578" y="465978"/>
                    </a:lnTo>
                    <a:lnTo>
                      <a:pt x="0" y="465978"/>
                    </a:lnTo>
                    <a:close/>
                  </a:path>
                </a:pathLst>
              </a:custGeom>
              <a:solidFill>
                <a:srgbClr val="0D0D0D">
                  <a:alpha val="137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5" name="Google Shape;165;p2"/>
              <p:cNvSpPr/>
              <p:nvPr/>
            </p:nvSpPr>
            <p:spPr>
              <a:xfrm>
                <a:off x="6737977" y="647298"/>
                <a:ext cx="96113" cy="556344"/>
              </a:xfrm>
              <a:custGeom>
                <a:avLst/>
                <a:gdLst/>
                <a:ahLst/>
                <a:cxnLst/>
                <a:rect l="l" t="t" r="r" b="b"/>
                <a:pathLst>
                  <a:path w="96113" h="556344" extrusionOk="0">
                    <a:moveTo>
                      <a:pt x="0" y="556344"/>
                    </a:moveTo>
                    <a:lnTo>
                      <a:pt x="0" y="80389"/>
                    </a:lnTo>
                    <a:cubicBezTo>
                      <a:pt x="2084" y="79442"/>
                      <a:pt x="4168" y="78305"/>
                      <a:pt x="6189" y="77231"/>
                    </a:cubicBezTo>
                    <a:cubicBezTo>
                      <a:pt x="41173" y="58224"/>
                      <a:pt x="72116" y="31511"/>
                      <a:pt x="96113" y="0"/>
                    </a:cubicBezTo>
                    <a:lnTo>
                      <a:pt x="96113" y="556281"/>
                    </a:lnTo>
                    <a:lnTo>
                      <a:pt x="0" y="556344"/>
                    </a:lnTo>
                    <a:close/>
                  </a:path>
                </a:pathLst>
              </a:custGeom>
              <a:solidFill>
                <a:srgbClr val="FFFFFF">
                  <a:alpha val="176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6" name="Google Shape;166;p2"/>
              <p:cNvSpPr/>
              <p:nvPr/>
            </p:nvSpPr>
            <p:spPr>
              <a:xfrm>
                <a:off x="6496495" y="523589"/>
                <a:ext cx="393293" cy="236303"/>
              </a:xfrm>
              <a:custGeom>
                <a:avLst/>
                <a:gdLst/>
                <a:ahLst/>
                <a:cxnLst/>
                <a:rect l="l" t="t" r="r" b="b"/>
                <a:pathLst>
                  <a:path w="393293" h="236303" extrusionOk="0">
                    <a:moveTo>
                      <a:pt x="0" y="214076"/>
                    </a:moveTo>
                    <a:lnTo>
                      <a:pt x="393293" y="0"/>
                    </a:lnTo>
                    <a:cubicBezTo>
                      <a:pt x="386220" y="41300"/>
                      <a:pt x="368665" y="81147"/>
                      <a:pt x="343595" y="115752"/>
                    </a:cubicBezTo>
                    <a:cubicBezTo>
                      <a:pt x="318714" y="150611"/>
                      <a:pt x="285687" y="180354"/>
                      <a:pt x="247671" y="200941"/>
                    </a:cubicBezTo>
                    <a:cubicBezTo>
                      <a:pt x="228663" y="211297"/>
                      <a:pt x="208455" y="219443"/>
                      <a:pt x="187742" y="225569"/>
                    </a:cubicBezTo>
                    <a:cubicBezTo>
                      <a:pt x="166903" y="231189"/>
                      <a:pt x="145685" y="234978"/>
                      <a:pt x="124151" y="235925"/>
                    </a:cubicBezTo>
                    <a:cubicBezTo>
                      <a:pt x="81399" y="238072"/>
                      <a:pt x="38332" y="231126"/>
                      <a:pt x="0" y="214076"/>
                    </a:cubicBezTo>
                    <a:close/>
                  </a:path>
                </a:pathLst>
              </a:custGeom>
              <a:solidFill>
                <a:srgbClr val="FFFFFF">
                  <a:alpha val="176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67" name="Google Shape;167;p2"/>
              <p:cNvSpPr/>
              <p:nvPr/>
            </p:nvSpPr>
            <p:spPr>
              <a:xfrm>
                <a:off x="6496495" y="523589"/>
                <a:ext cx="393293" cy="236304"/>
              </a:xfrm>
              <a:custGeom>
                <a:avLst/>
                <a:gdLst/>
                <a:ahLst/>
                <a:cxnLst/>
                <a:rect l="l" t="t" r="r" b="b"/>
                <a:pathLst>
                  <a:path w="393293" h="236304" extrusionOk="0">
                    <a:moveTo>
                      <a:pt x="0" y="214076"/>
                    </a:moveTo>
                    <a:cubicBezTo>
                      <a:pt x="18503" y="216981"/>
                      <a:pt x="36816" y="218812"/>
                      <a:pt x="55192" y="219191"/>
                    </a:cubicBezTo>
                    <a:cubicBezTo>
                      <a:pt x="77737" y="219949"/>
                      <a:pt x="100155" y="218686"/>
                      <a:pt x="122194" y="215528"/>
                    </a:cubicBezTo>
                    <a:cubicBezTo>
                      <a:pt x="152063" y="211234"/>
                      <a:pt x="181049" y="203088"/>
                      <a:pt x="208329" y="191279"/>
                    </a:cubicBezTo>
                    <a:lnTo>
                      <a:pt x="208455" y="191279"/>
                    </a:lnTo>
                    <a:cubicBezTo>
                      <a:pt x="217486" y="187237"/>
                      <a:pt x="226390" y="182880"/>
                      <a:pt x="235041" y="178018"/>
                    </a:cubicBezTo>
                    <a:cubicBezTo>
                      <a:pt x="237251" y="176944"/>
                      <a:pt x="239399" y="175807"/>
                      <a:pt x="241482" y="174607"/>
                    </a:cubicBezTo>
                    <a:cubicBezTo>
                      <a:pt x="248050" y="170945"/>
                      <a:pt x="254175" y="166588"/>
                      <a:pt x="260617" y="162799"/>
                    </a:cubicBezTo>
                    <a:cubicBezTo>
                      <a:pt x="268637" y="156799"/>
                      <a:pt x="276972" y="151369"/>
                      <a:pt x="284487" y="144864"/>
                    </a:cubicBezTo>
                    <a:cubicBezTo>
                      <a:pt x="300337" y="132676"/>
                      <a:pt x="314104" y="118152"/>
                      <a:pt x="327618" y="103186"/>
                    </a:cubicBezTo>
                    <a:cubicBezTo>
                      <a:pt x="331028" y="99271"/>
                      <a:pt x="334438" y="95292"/>
                      <a:pt x="337595" y="91251"/>
                    </a:cubicBezTo>
                    <a:cubicBezTo>
                      <a:pt x="359635" y="63844"/>
                      <a:pt x="378074" y="33027"/>
                      <a:pt x="393293" y="0"/>
                    </a:cubicBezTo>
                    <a:cubicBezTo>
                      <a:pt x="386220" y="41300"/>
                      <a:pt x="368665" y="81147"/>
                      <a:pt x="343595" y="115752"/>
                    </a:cubicBezTo>
                    <a:cubicBezTo>
                      <a:pt x="341637" y="118531"/>
                      <a:pt x="339679" y="121120"/>
                      <a:pt x="337595" y="123772"/>
                    </a:cubicBezTo>
                    <a:lnTo>
                      <a:pt x="337469" y="123899"/>
                    </a:lnTo>
                    <a:cubicBezTo>
                      <a:pt x="334817" y="127435"/>
                      <a:pt x="332102" y="130845"/>
                      <a:pt x="329197" y="134129"/>
                    </a:cubicBezTo>
                    <a:lnTo>
                      <a:pt x="327239" y="136465"/>
                    </a:lnTo>
                    <a:cubicBezTo>
                      <a:pt x="325029" y="139118"/>
                      <a:pt x="322755" y="141580"/>
                      <a:pt x="320419" y="144043"/>
                    </a:cubicBezTo>
                    <a:cubicBezTo>
                      <a:pt x="318461" y="146380"/>
                      <a:pt x="316251" y="148653"/>
                      <a:pt x="313851" y="150863"/>
                    </a:cubicBezTo>
                    <a:cubicBezTo>
                      <a:pt x="313220" y="151811"/>
                      <a:pt x="312273" y="152568"/>
                      <a:pt x="311515" y="153326"/>
                    </a:cubicBezTo>
                    <a:cubicBezTo>
                      <a:pt x="308231" y="156610"/>
                      <a:pt x="304947" y="159767"/>
                      <a:pt x="301537" y="162609"/>
                    </a:cubicBezTo>
                    <a:cubicBezTo>
                      <a:pt x="301032" y="163241"/>
                      <a:pt x="300337" y="163809"/>
                      <a:pt x="299832" y="164188"/>
                    </a:cubicBezTo>
                    <a:cubicBezTo>
                      <a:pt x="296801" y="166966"/>
                      <a:pt x="293833" y="169556"/>
                      <a:pt x="290676" y="171892"/>
                    </a:cubicBezTo>
                    <a:cubicBezTo>
                      <a:pt x="277288" y="182880"/>
                      <a:pt x="262890" y="192605"/>
                      <a:pt x="247671" y="200878"/>
                    </a:cubicBezTo>
                    <a:cubicBezTo>
                      <a:pt x="245713" y="201951"/>
                      <a:pt x="243630" y="203088"/>
                      <a:pt x="241482" y="204035"/>
                    </a:cubicBezTo>
                    <a:cubicBezTo>
                      <a:pt x="241356" y="204161"/>
                      <a:pt x="241230" y="204161"/>
                      <a:pt x="241104" y="204161"/>
                    </a:cubicBezTo>
                    <a:cubicBezTo>
                      <a:pt x="236936" y="206372"/>
                      <a:pt x="232705" y="208455"/>
                      <a:pt x="228411" y="210350"/>
                    </a:cubicBezTo>
                    <a:cubicBezTo>
                      <a:pt x="224748" y="212055"/>
                      <a:pt x="220959" y="213760"/>
                      <a:pt x="217107" y="215212"/>
                    </a:cubicBezTo>
                    <a:cubicBezTo>
                      <a:pt x="214455" y="216412"/>
                      <a:pt x="211739" y="217423"/>
                      <a:pt x="208961" y="218370"/>
                    </a:cubicBezTo>
                    <a:cubicBezTo>
                      <a:pt x="206498" y="219443"/>
                      <a:pt x="203972" y="220327"/>
                      <a:pt x="201509" y="221148"/>
                    </a:cubicBezTo>
                    <a:cubicBezTo>
                      <a:pt x="197594" y="222601"/>
                      <a:pt x="193615" y="223801"/>
                      <a:pt x="189574" y="225064"/>
                    </a:cubicBezTo>
                    <a:cubicBezTo>
                      <a:pt x="188942" y="225190"/>
                      <a:pt x="188374" y="225443"/>
                      <a:pt x="187742" y="225569"/>
                    </a:cubicBezTo>
                    <a:cubicBezTo>
                      <a:pt x="178460" y="228032"/>
                      <a:pt x="168987" y="230305"/>
                      <a:pt x="159578" y="231884"/>
                    </a:cubicBezTo>
                    <a:cubicBezTo>
                      <a:pt x="147895" y="234094"/>
                      <a:pt x="136086" y="235420"/>
                      <a:pt x="124214" y="235925"/>
                    </a:cubicBezTo>
                    <a:cubicBezTo>
                      <a:pt x="119226" y="236178"/>
                      <a:pt x="114237" y="236304"/>
                      <a:pt x="109248" y="236304"/>
                    </a:cubicBezTo>
                    <a:cubicBezTo>
                      <a:pt x="100091" y="236304"/>
                      <a:pt x="91187" y="235925"/>
                      <a:pt x="82094" y="234978"/>
                    </a:cubicBezTo>
                    <a:lnTo>
                      <a:pt x="81147" y="234978"/>
                    </a:lnTo>
                    <a:cubicBezTo>
                      <a:pt x="81147" y="234978"/>
                      <a:pt x="81147" y="234978"/>
                      <a:pt x="81020" y="234978"/>
                    </a:cubicBezTo>
                    <a:cubicBezTo>
                      <a:pt x="74832" y="234347"/>
                      <a:pt x="68833" y="233526"/>
                      <a:pt x="62770" y="232515"/>
                    </a:cubicBezTo>
                    <a:cubicBezTo>
                      <a:pt x="59865" y="232136"/>
                      <a:pt x="57276" y="231568"/>
                      <a:pt x="54498" y="231063"/>
                    </a:cubicBezTo>
                    <a:cubicBezTo>
                      <a:pt x="53172" y="230810"/>
                      <a:pt x="52035" y="230684"/>
                      <a:pt x="50709" y="230305"/>
                    </a:cubicBezTo>
                    <a:cubicBezTo>
                      <a:pt x="47930" y="229800"/>
                      <a:pt x="45215" y="229105"/>
                      <a:pt x="42436" y="228347"/>
                    </a:cubicBezTo>
                    <a:cubicBezTo>
                      <a:pt x="39973" y="227842"/>
                      <a:pt x="37574" y="227148"/>
                      <a:pt x="35111" y="226516"/>
                    </a:cubicBezTo>
                    <a:cubicBezTo>
                      <a:pt x="34732" y="226390"/>
                      <a:pt x="34164" y="226264"/>
                      <a:pt x="33785" y="226137"/>
                    </a:cubicBezTo>
                    <a:cubicBezTo>
                      <a:pt x="30880" y="225379"/>
                      <a:pt x="28038" y="224558"/>
                      <a:pt x="25133" y="223674"/>
                    </a:cubicBezTo>
                    <a:cubicBezTo>
                      <a:pt x="20966" y="222348"/>
                      <a:pt x="16861" y="220896"/>
                      <a:pt x="12819" y="219317"/>
                    </a:cubicBezTo>
                    <a:cubicBezTo>
                      <a:pt x="8525" y="217738"/>
                      <a:pt x="4231" y="215907"/>
                      <a:pt x="0" y="214076"/>
                    </a:cubicBezTo>
                    <a:close/>
                  </a:path>
                </a:pathLst>
              </a:custGeom>
              <a:solidFill>
                <a:srgbClr val="FFFFFF">
                  <a:alpha val="298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3 Six columns">
  <p:cSld name="CUSTOM_2">
    <p:spTree>
      <p:nvGrpSpPr>
        <p:cNvPr id="1" name="Shape 213"/>
        <p:cNvGrpSpPr/>
        <p:nvPr/>
      </p:nvGrpSpPr>
      <p:grpSpPr>
        <a:xfrm>
          <a:off x="0" y="0"/>
          <a:ext cx="0" cy="0"/>
          <a:chOff x="0" y="0"/>
          <a:chExt cx="0" cy="0"/>
        </a:xfrm>
      </p:grpSpPr>
      <p:sp>
        <p:nvSpPr>
          <p:cNvPr id="214" name="Google Shape;214;p4"/>
          <p:cNvSpPr txBox="1">
            <a:spLocks noGrp="1"/>
          </p:cNvSpPr>
          <p:nvPr>
            <p:ph type="title"/>
          </p:nvPr>
        </p:nvSpPr>
        <p:spPr>
          <a:xfrm>
            <a:off x="1561325" y="958025"/>
            <a:ext cx="9531300" cy="714600"/>
          </a:xfrm>
          <a:prstGeom prst="rect">
            <a:avLst/>
          </a:prstGeom>
        </p:spPr>
        <p:txBody>
          <a:bodyPr spcFirstLastPara="1" wrap="square" lIns="121900" tIns="121900" rIns="121900" bIns="121900" anchor="ctr"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15" name="Google Shape;215;p4"/>
          <p:cNvSpPr txBox="1">
            <a:spLocks noGrp="1"/>
          </p:cNvSpPr>
          <p:nvPr>
            <p:ph type="body" idx="1"/>
          </p:nvPr>
        </p:nvSpPr>
        <p:spPr>
          <a:xfrm>
            <a:off x="1561325" y="2821170"/>
            <a:ext cx="2801100" cy="12381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lnSpc>
                <a:spcPct val="100000"/>
              </a:lnSpc>
              <a:spcBef>
                <a:spcPts val="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216" name="Google Shape;216;p4"/>
          <p:cNvSpPr txBox="1">
            <a:spLocks noGrp="1"/>
          </p:cNvSpPr>
          <p:nvPr>
            <p:ph type="body" idx="2"/>
          </p:nvPr>
        </p:nvSpPr>
        <p:spPr>
          <a:xfrm>
            <a:off x="4926399" y="2821170"/>
            <a:ext cx="2801100" cy="12381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lnSpc>
                <a:spcPct val="100000"/>
              </a:lnSpc>
              <a:spcBef>
                <a:spcPts val="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217" name="Google Shape;217;p4"/>
          <p:cNvSpPr txBox="1">
            <a:spLocks noGrp="1"/>
          </p:cNvSpPr>
          <p:nvPr>
            <p:ph type="body" idx="3"/>
          </p:nvPr>
        </p:nvSpPr>
        <p:spPr>
          <a:xfrm>
            <a:off x="1561325" y="4731645"/>
            <a:ext cx="2801100" cy="12381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lnSpc>
                <a:spcPct val="100000"/>
              </a:lnSpc>
              <a:spcBef>
                <a:spcPts val="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218" name="Google Shape;218;p4"/>
          <p:cNvSpPr txBox="1">
            <a:spLocks noGrp="1"/>
          </p:cNvSpPr>
          <p:nvPr>
            <p:ph type="body" idx="4"/>
          </p:nvPr>
        </p:nvSpPr>
        <p:spPr>
          <a:xfrm>
            <a:off x="4926399" y="4731645"/>
            <a:ext cx="2801100" cy="12381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lnSpc>
                <a:spcPct val="100000"/>
              </a:lnSpc>
              <a:spcBef>
                <a:spcPts val="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219" name="Google Shape;219;p4"/>
          <p:cNvSpPr txBox="1">
            <a:spLocks noGrp="1"/>
          </p:cNvSpPr>
          <p:nvPr>
            <p:ph type="title" idx="5"/>
          </p:nvPr>
        </p:nvSpPr>
        <p:spPr>
          <a:xfrm>
            <a:off x="1561325" y="2169915"/>
            <a:ext cx="2801100" cy="651300"/>
          </a:xfrm>
          <a:prstGeom prst="rect">
            <a:avLst/>
          </a:prstGeom>
        </p:spPr>
        <p:txBody>
          <a:bodyPr spcFirstLastPara="1" wrap="square" lIns="121900" tIns="121900" rIns="121900" bIns="121900" anchor="ctr"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220" name="Google Shape;220;p4"/>
          <p:cNvSpPr txBox="1">
            <a:spLocks noGrp="1"/>
          </p:cNvSpPr>
          <p:nvPr>
            <p:ph type="title" idx="6"/>
          </p:nvPr>
        </p:nvSpPr>
        <p:spPr>
          <a:xfrm>
            <a:off x="4926399" y="2169915"/>
            <a:ext cx="2801100" cy="651300"/>
          </a:xfrm>
          <a:prstGeom prst="rect">
            <a:avLst/>
          </a:prstGeom>
        </p:spPr>
        <p:txBody>
          <a:bodyPr spcFirstLastPara="1" wrap="square" lIns="121900" tIns="121900" rIns="121900" bIns="121900" anchor="ctr"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221" name="Google Shape;221;p4"/>
          <p:cNvSpPr txBox="1">
            <a:spLocks noGrp="1"/>
          </p:cNvSpPr>
          <p:nvPr>
            <p:ph type="title" idx="7"/>
          </p:nvPr>
        </p:nvSpPr>
        <p:spPr>
          <a:xfrm>
            <a:off x="1561325" y="4080389"/>
            <a:ext cx="2801100" cy="651300"/>
          </a:xfrm>
          <a:prstGeom prst="rect">
            <a:avLst/>
          </a:prstGeom>
        </p:spPr>
        <p:txBody>
          <a:bodyPr spcFirstLastPara="1" wrap="square" lIns="121900" tIns="121900" rIns="121900" bIns="121900" anchor="ctr"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222" name="Google Shape;222;p4"/>
          <p:cNvSpPr txBox="1">
            <a:spLocks noGrp="1"/>
          </p:cNvSpPr>
          <p:nvPr>
            <p:ph type="title" idx="8"/>
          </p:nvPr>
        </p:nvSpPr>
        <p:spPr>
          <a:xfrm>
            <a:off x="4926399" y="4080389"/>
            <a:ext cx="2801100" cy="651300"/>
          </a:xfrm>
          <a:prstGeom prst="rect">
            <a:avLst/>
          </a:prstGeom>
        </p:spPr>
        <p:txBody>
          <a:bodyPr spcFirstLastPara="1" wrap="square" lIns="121900" tIns="121900" rIns="121900" bIns="121900" anchor="ctr"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223" name="Google Shape;223;p4"/>
          <p:cNvSpPr txBox="1">
            <a:spLocks noGrp="1"/>
          </p:cNvSpPr>
          <p:nvPr>
            <p:ph type="body" idx="9"/>
          </p:nvPr>
        </p:nvSpPr>
        <p:spPr>
          <a:xfrm>
            <a:off x="8291473" y="2821170"/>
            <a:ext cx="2801100" cy="12381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lnSpc>
                <a:spcPct val="100000"/>
              </a:lnSpc>
              <a:spcBef>
                <a:spcPts val="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224" name="Google Shape;224;p4"/>
          <p:cNvSpPr txBox="1">
            <a:spLocks noGrp="1"/>
          </p:cNvSpPr>
          <p:nvPr>
            <p:ph type="body" idx="13"/>
          </p:nvPr>
        </p:nvSpPr>
        <p:spPr>
          <a:xfrm>
            <a:off x="8291473" y="4731645"/>
            <a:ext cx="2801100" cy="12381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a:lvl1pPr>
            <a:lvl2pPr marL="914400" lvl="1" indent="-349250" rtl="0">
              <a:lnSpc>
                <a:spcPct val="100000"/>
              </a:lnSpc>
              <a:spcBef>
                <a:spcPts val="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225" name="Google Shape;225;p4"/>
          <p:cNvSpPr txBox="1">
            <a:spLocks noGrp="1"/>
          </p:cNvSpPr>
          <p:nvPr>
            <p:ph type="title" idx="14"/>
          </p:nvPr>
        </p:nvSpPr>
        <p:spPr>
          <a:xfrm>
            <a:off x="8291473" y="2169915"/>
            <a:ext cx="2801100" cy="651300"/>
          </a:xfrm>
          <a:prstGeom prst="rect">
            <a:avLst/>
          </a:prstGeom>
        </p:spPr>
        <p:txBody>
          <a:bodyPr spcFirstLastPara="1" wrap="square" lIns="121900" tIns="121900" rIns="121900" bIns="121900" anchor="ctr"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226" name="Google Shape;226;p4"/>
          <p:cNvSpPr txBox="1">
            <a:spLocks noGrp="1"/>
          </p:cNvSpPr>
          <p:nvPr>
            <p:ph type="title" idx="15"/>
          </p:nvPr>
        </p:nvSpPr>
        <p:spPr>
          <a:xfrm>
            <a:off x="8291473" y="4080389"/>
            <a:ext cx="2801100" cy="651300"/>
          </a:xfrm>
          <a:prstGeom prst="rect">
            <a:avLst/>
          </a:prstGeom>
        </p:spPr>
        <p:txBody>
          <a:bodyPr spcFirstLastPara="1" wrap="square" lIns="121900" tIns="121900" rIns="121900" bIns="121900" anchor="ctr"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227" name="Google Shape;227;p4"/>
          <p:cNvSpPr/>
          <p:nvPr/>
        </p:nvSpPr>
        <p:spPr>
          <a:xfrm>
            <a:off x="10746171" y="5207832"/>
            <a:ext cx="1019265" cy="1140599"/>
          </a:xfrm>
          <a:custGeom>
            <a:avLst/>
            <a:gdLst/>
            <a:ahLst/>
            <a:cxnLst/>
            <a:rect l="l" t="t" r="r" b="b"/>
            <a:pathLst>
              <a:path w="1749811" h="1958110" extrusionOk="0">
                <a:moveTo>
                  <a:pt x="127114" y="1958111"/>
                </a:moveTo>
                <a:cubicBezTo>
                  <a:pt x="1163996" y="1134637"/>
                  <a:pt x="698747" y="-275241"/>
                  <a:pt x="158880" y="47038"/>
                </a:cubicBezTo>
                <a:cubicBezTo>
                  <a:pt x="-315665" y="330324"/>
                  <a:pt x="374640" y="1003011"/>
                  <a:pt x="895858" y="865641"/>
                </a:cubicBezTo>
                <a:cubicBezTo>
                  <a:pt x="1599136" y="680294"/>
                  <a:pt x="1749812" y="305949"/>
                  <a:pt x="1749812" y="305949"/>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pic>
        <p:nvPicPr>
          <p:cNvPr id="228" name="Google Shape;228;p4"/>
          <p:cNvPicPr preferRelativeResize="0"/>
          <p:nvPr/>
        </p:nvPicPr>
        <p:blipFill rotWithShape="1">
          <a:blip r:embed="rId2">
            <a:alphaModFix/>
          </a:blip>
          <a:srcRect/>
          <a:stretch/>
        </p:blipFill>
        <p:spPr>
          <a:xfrm rot="126192">
            <a:off x="4640999" y="5869177"/>
            <a:ext cx="7402024" cy="738700"/>
          </a:xfrm>
          <a:prstGeom prst="rect">
            <a:avLst/>
          </a:prstGeom>
          <a:noFill/>
          <a:ln>
            <a:noFill/>
          </a:ln>
        </p:spPr>
      </p:pic>
      <p:grpSp>
        <p:nvGrpSpPr>
          <p:cNvPr id="229" name="Google Shape;229;p4"/>
          <p:cNvGrpSpPr/>
          <p:nvPr/>
        </p:nvGrpSpPr>
        <p:grpSpPr>
          <a:xfrm rot="-2821869">
            <a:off x="11802357" y="2453044"/>
            <a:ext cx="875022" cy="2952070"/>
            <a:chOff x="4956637" y="584511"/>
            <a:chExt cx="1835125" cy="6191178"/>
          </a:xfrm>
        </p:grpSpPr>
        <p:sp>
          <p:nvSpPr>
            <p:cNvPr id="230" name="Google Shape;230;p4"/>
            <p:cNvSpPr/>
            <p:nvPr/>
          </p:nvSpPr>
          <p:spPr>
            <a:xfrm>
              <a:off x="4956647" y="584609"/>
              <a:ext cx="1835115" cy="6190985"/>
            </a:xfrm>
            <a:custGeom>
              <a:avLst/>
              <a:gdLst/>
              <a:ahLst/>
              <a:cxnLst/>
              <a:rect l="l" t="t" r="r" b="b"/>
              <a:pathLst>
                <a:path w="1835115" h="6190985" extrusionOk="0">
                  <a:moveTo>
                    <a:pt x="1114204" y="0"/>
                  </a:moveTo>
                  <a:lnTo>
                    <a:pt x="1114204" y="1"/>
                  </a:lnTo>
                  <a:lnTo>
                    <a:pt x="1114204" y="0"/>
                  </a:lnTo>
                  <a:lnTo>
                    <a:pt x="1114204" y="1"/>
                  </a:lnTo>
                  <a:lnTo>
                    <a:pt x="1114204" y="614024"/>
                  </a:lnTo>
                  <a:lnTo>
                    <a:pt x="1160492" y="614024"/>
                  </a:lnTo>
                  <a:cubicBezTo>
                    <a:pt x="1180700" y="614024"/>
                    <a:pt x="1197119" y="628851"/>
                    <a:pt x="1197119" y="647100"/>
                  </a:cubicBezTo>
                  <a:cubicBezTo>
                    <a:pt x="1197119" y="827994"/>
                    <a:pt x="1293043" y="998109"/>
                    <a:pt x="1455210" y="1104410"/>
                  </a:cubicBezTo>
                  <a:lnTo>
                    <a:pt x="1576961" y="1184191"/>
                  </a:lnTo>
                  <a:cubicBezTo>
                    <a:pt x="1739128" y="1290493"/>
                    <a:pt x="1835052" y="1460493"/>
                    <a:pt x="1835052" y="1641502"/>
                  </a:cubicBezTo>
                  <a:lnTo>
                    <a:pt x="1835052" y="1716437"/>
                  </a:lnTo>
                  <a:lnTo>
                    <a:pt x="1835115" y="1716437"/>
                  </a:lnTo>
                  <a:lnTo>
                    <a:pt x="1603358" y="5992926"/>
                  </a:lnTo>
                  <a:cubicBezTo>
                    <a:pt x="1597358" y="6103846"/>
                    <a:pt x="1496004" y="6190985"/>
                    <a:pt x="1373053" y="6190985"/>
                  </a:cubicBezTo>
                  <a:lnTo>
                    <a:pt x="462126" y="6190985"/>
                  </a:lnTo>
                  <a:cubicBezTo>
                    <a:pt x="339174" y="6190985"/>
                    <a:pt x="237820" y="6103846"/>
                    <a:pt x="231821" y="5992926"/>
                  </a:cubicBezTo>
                  <a:lnTo>
                    <a:pt x="0" y="1716437"/>
                  </a:lnTo>
                  <a:lnTo>
                    <a:pt x="0" y="1641502"/>
                  </a:lnTo>
                  <a:cubicBezTo>
                    <a:pt x="0" y="1460493"/>
                    <a:pt x="95924" y="1290493"/>
                    <a:pt x="258091" y="1184191"/>
                  </a:cubicBezTo>
                  <a:lnTo>
                    <a:pt x="379842" y="1104410"/>
                  </a:lnTo>
                  <a:cubicBezTo>
                    <a:pt x="542009" y="998109"/>
                    <a:pt x="637933" y="827994"/>
                    <a:pt x="637933" y="647100"/>
                  </a:cubicBezTo>
                  <a:cubicBezTo>
                    <a:pt x="637933" y="628851"/>
                    <a:pt x="654352" y="614024"/>
                    <a:pt x="674560" y="614024"/>
                  </a:cubicBezTo>
                  <a:lnTo>
                    <a:pt x="720911" y="614024"/>
                  </a:lnTo>
                  <a:lnTo>
                    <a:pt x="720911" y="193328"/>
                  </a:lnTo>
                  <a:lnTo>
                    <a:pt x="720911" y="193327"/>
                  </a:lnTo>
                  <a:lnTo>
                    <a:pt x="720911" y="193326"/>
                  </a:lnTo>
                  <a:lnTo>
                    <a:pt x="720913" y="193326"/>
                  </a:lnTo>
                  <a:close/>
                </a:path>
              </a:pathLst>
            </a:custGeom>
            <a:solidFill>
              <a:srgbClr val="FFFFFF"/>
            </a:solidFill>
            <a:ln>
              <a:noFill/>
            </a:ln>
            <a:effectLst>
              <a:outerShdw blurRad="100013" dist="19050" dir="5400000" algn="bl" rotWithShape="0">
                <a:srgbClr val="000000">
                  <a:alpha val="52999"/>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231" name="Google Shape;231;p4"/>
            <p:cNvGrpSpPr/>
            <p:nvPr/>
          </p:nvGrpSpPr>
          <p:grpSpPr>
            <a:xfrm>
              <a:off x="4956637" y="584511"/>
              <a:ext cx="1835115" cy="6191178"/>
              <a:chOff x="5775584" y="523589"/>
              <a:chExt cx="1835115" cy="6855473"/>
            </a:xfrm>
          </p:grpSpPr>
          <p:sp>
            <p:nvSpPr>
              <p:cNvPr id="232" name="Google Shape;232;p4"/>
              <p:cNvSpPr/>
              <p:nvPr/>
            </p:nvSpPr>
            <p:spPr>
              <a:xfrm>
                <a:off x="5775584" y="2424252"/>
                <a:ext cx="1835115" cy="4954810"/>
              </a:xfrm>
              <a:custGeom>
                <a:avLst/>
                <a:gdLst/>
                <a:ahLst/>
                <a:cxnLst/>
                <a:rect l="l" t="t" r="r" b="b"/>
                <a:pathLst>
                  <a:path w="1835115" h="4954810" extrusionOk="0">
                    <a:moveTo>
                      <a:pt x="0" y="0"/>
                    </a:moveTo>
                    <a:lnTo>
                      <a:pt x="1835115" y="0"/>
                    </a:lnTo>
                    <a:lnTo>
                      <a:pt x="1603358" y="4735493"/>
                    </a:lnTo>
                    <a:cubicBezTo>
                      <a:pt x="1597358" y="4858318"/>
                      <a:pt x="1496004" y="4954810"/>
                      <a:pt x="1373053" y="4954810"/>
                    </a:cubicBezTo>
                    <a:lnTo>
                      <a:pt x="462126" y="4954810"/>
                    </a:lnTo>
                    <a:cubicBezTo>
                      <a:pt x="339174" y="4954810"/>
                      <a:pt x="237820" y="4858318"/>
                      <a:pt x="231821" y="4735493"/>
                    </a:cubicBez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3" name="Google Shape;233;p4"/>
              <p:cNvSpPr/>
              <p:nvPr/>
            </p:nvSpPr>
            <p:spPr>
              <a:xfrm>
                <a:off x="7015076" y="2463594"/>
                <a:ext cx="475702" cy="4876189"/>
              </a:xfrm>
              <a:custGeom>
                <a:avLst/>
                <a:gdLst/>
                <a:ahLst/>
                <a:cxnLst/>
                <a:rect l="l" t="t" r="r" b="b"/>
                <a:pathLst>
                  <a:path w="475702" h="4876189" extrusionOk="0">
                    <a:moveTo>
                      <a:pt x="0" y="4876190"/>
                    </a:moveTo>
                    <a:cubicBezTo>
                      <a:pt x="34732" y="4836848"/>
                      <a:pt x="58097" y="4771426"/>
                      <a:pt x="60307" y="4696215"/>
                    </a:cubicBezTo>
                    <a:lnTo>
                      <a:pt x="196899" y="0"/>
                    </a:lnTo>
                    <a:lnTo>
                      <a:pt x="475703" y="0"/>
                    </a:lnTo>
                    <a:lnTo>
                      <a:pt x="245903" y="4696215"/>
                    </a:lnTo>
                    <a:cubicBezTo>
                      <a:pt x="242240" y="4771173"/>
                      <a:pt x="203025" y="4836469"/>
                      <a:pt x="144991" y="4875811"/>
                    </a:cubicBezTo>
                    <a:cubicBezTo>
                      <a:pt x="141202" y="4876063"/>
                      <a:pt x="137413" y="4876190"/>
                      <a:pt x="133560" y="4876190"/>
                    </a:cubicBezTo>
                    <a:lnTo>
                      <a:pt x="0" y="4876190"/>
                    </a:lnTo>
                    <a:close/>
                  </a:path>
                </a:pathLst>
              </a:custGeom>
              <a:solidFill>
                <a:srgbClr val="FFFFFF">
                  <a:alpha val="309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4" name="Google Shape;234;p4"/>
              <p:cNvSpPr/>
              <p:nvPr/>
            </p:nvSpPr>
            <p:spPr>
              <a:xfrm>
                <a:off x="5816883" y="2463594"/>
                <a:ext cx="610841" cy="4876189"/>
              </a:xfrm>
              <a:custGeom>
                <a:avLst/>
                <a:gdLst/>
                <a:ahLst/>
                <a:cxnLst/>
                <a:rect l="l" t="t" r="r" b="b"/>
                <a:pathLst>
                  <a:path w="610841" h="4876189" extrusionOk="0">
                    <a:moveTo>
                      <a:pt x="0" y="0"/>
                    </a:moveTo>
                    <a:lnTo>
                      <a:pt x="401881" y="0"/>
                    </a:lnTo>
                    <a:lnTo>
                      <a:pt x="546872" y="4696215"/>
                    </a:lnTo>
                    <a:cubicBezTo>
                      <a:pt x="549208" y="4771426"/>
                      <a:pt x="574152" y="4836848"/>
                      <a:pt x="610842" y="4876190"/>
                    </a:cubicBezTo>
                    <a:lnTo>
                      <a:pt x="420763" y="4876190"/>
                    </a:lnTo>
                    <a:cubicBezTo>
                      <a:pt x="318651" y="4876190"/>
                      <a:pt x="234789" y="4796243"/>
                      <a:pt x="229800" y="4694257"/>
                    </a:cubicBezTo>
                    <a:lnTo>
                      <a:pt x="0" y="0"/>
                    </a:lnTo>
                    <a:close/>
                  </a:path>
                </a:pathLst>
              </a:custGeom>
              <a:solidFill>
                <a:srgbClr val="0D0D0D">
                  <a:alpha val="137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5" name="Google Shape;235;p4"/>
              <p:cNvSpPr/>
              <p:nvPr/>
            </p:nvSpPr>
            <p:spPr>
              <a:xfrm>
                <a:off x="5775584" y="1203516"/>
                <a:ext cx="1835051" cy="1220736"/>
              </a:xfrm>
              <a:custGeom>
                <a:avLst/>
                <a:gdLst/>
                <a:ahLst/>
                <a:cxnLst/>
                <a:rect l="l" t="t" r="r" b="b"/>
                <a:pathLst>
                  <a:path w="1835051" h="1220736" extrusionOk="0">
                    <a:moveTo>
                      <a:pt x="0" y="1220737"/>
                    </a:moveTo>
                    <a:lnTo>
                      <a:pt x="0" y="1137759"/>
                    </a:lnTo>
                    <a:cubicBezTo>
                      <a:pt x="0" y="937323"/>
                      <a:pt x="95924" y="749075"/>
                      <a:pt x="258091" y="631365"/>
                    </a:cubicBezTo>
                    <a:lnTo>
                      <a:pt x="379842" y="543020"/>
                    </a:lnTo>
                    <a:cubicBezTo>
                      <a:pt x="542009" y="425310"/>
                      <a:pt x="637933" y="236936"/>
                      <a:pt x="637933" y="36627"/>
                    </a:cubicBezTo>
                    <a:lnTo>
                      <a:pt x="637933" y="36627"/>
                    </a:lnTo>
                    <a:cubicBezTo>
                      <a:pt x="637933" y="16419"/>
                      <a:pt x="654352" y="0"/>
                      <a:pt x="674560" y="0"/>
                    </a:cubicBezTo>
                    <a:lnTo>
                      <a:pt x="1160492" y="0"/>
                    </a:lnTo>
                    <a:cubicBezTo>
                      <a:pt x="1180700" y="0"/>
                      <a:pt x="1197119" y="16419"/>
                      <a:pt x="1197119" y="36627"/>
                    </a:cubicBezTo>
                    <a:lnTo>
                      <a:pt x="1197119" y="36627"/>
                    </a:lnTo>
                    <a:cubicBezTo>
                      <a:pt x="1197119" y="236936"/>
                      <a:pt x="1293043" y="425310"/>
                      <a:pt x="1455210" y="543020"/>
                    </a:cubicBezTo>
                    <a:lnTo>
                      <a:pt x="1576961" y="631365"/>
                    </a:lnTo>
                    <a:cubicBezTo>
                      <a:pt x="1739128" y="749075"/>
                      <a:pt x="1835052" y="937323"/>
                      <a:pt x="1835052" y="1137759"/>
                    </a:cubicBezTo>
                    <a:lnTo>
                      <a:pt x="1835052" y="1220737"/>
                    </a:lnTo>
                    <a:lnTo>
                      <a:pt x="0" y="1220737"/>
                    </a:lnTo>
                    <a:close/>
                  </a:path>
                </a:pathLst>
              </a:custGeom>
              <a:solidFill>
                <a:srgbClr val="3E3E3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6" name="Google Shape;236;p4"/>
              <p:cNvSpPr/>
              <p:nvPr/>
            </p:nvSpPr>
            <p:spPr>
              <a:xfrm>
                <a:off x="6834027" y="1242984"/>
                <a:ext cx="658709" cy="1142115"/>
              </a:xfrm>
              <a:custGeom>
                <a:avLst/>
                <a:gdLst/>
                <a:ahLst/>
                <a:cxnLst/>
                <a:rect l="l" t="t" r="r" b="b"/>
                <a:pathLst>
                  <a:path w="658709" h="1142115" extrusionOk="0">
                    <a:moveTo>
                      <a:pt x="0" y="0"/>
                    </a:moveTo>
                    <a:lnTo>
                      <a:pt x="20713" y="0"/>
                    </a:lnTo>
                    <a:cubicBezTo>
                      <a:pt x="20965" y="61634"/>
                      <a:pt x="30312" y="122194"/>
                      <a:pt x="47993" y="179723"/>
                    </a:cubicBezTo>
                    <a:cubicBezTo>
                      <a:pt x="51530" y="191405"/>
                      <a:pt x="55445" y="203025"/>
                      <a:pt x="59676" y="214455"/>
                    </a:cubicBezTo>
                    <a:cubicBezTo>
                      <a:pt x="68201" y="237378"/>
                      <a:pt x="78052" y="259796"/>
                      <a:pt x="89040" y="281456"/>
                    </a:cubicBezTo>
                    <a:cubicBezTo>
                      <a:pt x="91819" y="286824"/>
                      <a:pt x="94661" y="292191"/>
                      <a:pt x="97565" y="297559"/>
                    </a:cubicBezTo>
                    <a:cubicBezTo>
                      <a:pt x="103312" y="308294"/>
                      <a:pt x="109501" y="318777"/>
                      <a:pt x="116068" y="329133"/>
                    </a:cubicBezTo>
                    <a:cubicBezTo>
                      <a:pt x="122509" y="339490"/>
                      <a:pt x="129329" y="349594"/>
                      <a:pt x="136402" y="359571"/>
                    </a:cubicBezTo>
                    <a:cubicBezTo>
                      <a:pt x="139939" y="364560"/>
                      <a:pt x="143475" y="369549"/>
                      <a:pt x="147138" y="374412"/>
                    </a:cubicBezTo>
                    <a:cubicBezTo>
                      <a:pt x="154589" y="384136"/>
                      <a:pt x="162230" y="393672"/>
                      <a:pt x="170187" y="403018"/>
                    </a:cubicBezTo>
                    <a:cubicBezTo>
                      <a:pt x="189953" y="426320"/>
                      <a:pt x="211739" y="448359"/>
                      <a:pt x="235041" y="468819"/>
                    </a:cubicBezTo>
                    <a:cubicBezTo>
                      <a:pt x="244324" y="476966"/>
                      <a:pt x="253923" y="484796"/>
                      <a:pt x="263900" y="492437"/>
                    </a:cubicBezTo>
                    <a:cubicBezTo>
                      <a:pt x="268763" y="496226"/>
                      <a:pt x="273752" y="500015"/>
                      <a:pt x="278867" y="503741"/>
                    </a:cubicBezTo>
                    <a:lnTo>
                      <a:pt x="400618" y="592087"/>
                    </a:lnTo>
                    <a:cubicBezTo>
                      <a:pt x="562786" y="709797"/>
                      <a:pt x="658709" y="898044"/>
                      <a:pt x="658709" y="1098480"/>
                    </a:cubicBezTo>
                    <a:lnTo>
                      <a:pt x="658709" y="1142116"/>
                    </a:lnTo>
                    <a:lnTo>
                      <a:pt x="379085" y="1142116"/>
                    </a:lnTo>
                    <a:lnTo>
                      <a:pt x="379085" y="1098480"/>
                    </a:lnTo>
                    <a:cubicBezTo>
                      <a:pt x="379085" y="898044"/>
                      <a:pt x="322061" y="709797"/>
                      <a:pt x="225695" y="592087"/>
                    </a:cubicBezTo>
                    <a:lnTo>
                      <a:pt x="153326" y="503741"/>
                    </a:lnTo>
                    <a:cubicBezTo>
                      <a:pt x="105207" y="444886"/>
                      <a:pt x="66812" y="368349"/>
                      <a:pt x="40479" y="281582"/>
                    </a:cubicBezTo>
                    <a:cubicBezTo>
                      <a:pt x="14587" y="195257"/>
                      <a:pt x="316" y="99207"/>
                      <a:pt x="0" y="0"/>
                    </a:cubicBezTo>
                    <a:close/>
                  </a:path>
                </a:pathLst>
              </a:custGeom>
              <a:solidFill>
                <a:srgbClr val="FFFFFF">
                  <a:alpha val="309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7" name="Google Shape;237;p4"/>
              <p:cNvSpPr/>
              <p:nvPr/>
            </p:nvSpPr>
            <p:spPr>
              <a:xfrm>
                <a:off x="5814925" y="1242984"/>
                <a:ext cx="804899" cy="1141989"/>
              </a:xfrm>
              <a:custGeom>
                <a:avLst/>
                <a:gdLst/>
                <a:ahLst/>
                <a:cxnLst/>
                <a:rect l="l" t="t" r="r" b="b"/>
                <a:pathLst>
                  <a:path w="804899" h="1141989" extrusionOk="0">
                    <a:moveTo>
                      <a:pt x="0" y="1141927"/>
                    </a:moveTo>
                    <a:lnTo>
                      <a:pt x="0" y="1098290"/>
                    </a:lnTo>
                    <a:cubicBezTo>
                      <a:pt x="0" y="911116"/>
                      <a:pt x="90430" y="733730"/>
                      <a:pt x="241861" y="623788"/>
                    </a:cubicBezTo>
                    <a:lnTo>
                      <a:pt x="363613" y="535442"/>
                    </a:lnTo>
                    <a:cubicBezTo>
                      <a:pt x="534684" y="411164"/>
                      <a:pt x="637049" y="211297"/>
                      <a:pt x="637933" y="0"/>
                    </a:cubicBezTo>
                    <a:lnTo>
                      <a:pt x="804899" y="0"/>
                    </a:lnTo>
                    <a:cubicBezTo>
                      <a:pt x="804394" y="199236"/>
                      <a:pt x="743834" y="386410"/>
                      <a:pt x="642101" y="503615"/>
                    </a:cubicBezTo>
                    <a:lnTo>
                      <a:pt x="565438" y="591960"/>
                    </a:lnTo>
                    <a:cubicBezTo>
                      <a:pt x="463199" y="709670"/>
                      <a:pt x="402639" y="897918"/>
                      <a:pt x="402639" y="1098354"/>
                    </a:cubicBezTo>
                    <a:lnTo>
                      <a:pt x="402639" y="1141990"/>
                    </a:lnTo>
                    <a:lnTo>
                      <a:pt x="0" y="1141927"/>
                    </a:lnTo>
                    <a:close/>
                  </a:path>
                </a:pathLst>
              </a:custGeom>
              <a:solidFill>
                <a:srgbClr val="3E3E3E">
                  <a:alpha val="686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8" name="Google Shape;238;p4"/>
              <p:cNvSpPr/>
              <p:nvPr/>
            </p:nvSpPr>
            <p:spPr>
              <a:xfrm>
                <a:off x="6496495" y="523589"/>
                <a:ext cx="393293" cy="679990"/>
              </a:xfrm>
              <a:custGeom>
                <a:avLst/>
                <a:gdLst/>
                <a:ahLst/>
                <a:cxnLst/>
                <a:rect l="l" t="t" r="r" b="b"/>
                <a:pathLst>
                  <a:path w="393293" h="679990" extrusionOk="0">
                    <a:moveTo>
                      <a:pt x="0" y="214076"/>
                    </a:moveTo>
                    <a:lnTo>
                      <a:pt x="393293" y="0"/>
                    </a:lnTo>
                    <a:lnTo>
                      <a:pt x="393293" y="679990"/>
                    </a:lnTo>
                    <a:lnTo>
                      <a:pt x="0" y="67999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39" name="Google Shape;239;p4"/>
              <p:cNvSpPr/>
              <p:nvPr/>
            </p:nvSpPr>
            <p:spPr>
              <a:xfrm>
                <a:off x="6496495" y="737664"/>
                <a:ext cx="159577" cy="465977"/>
              </a:xfrm>
              <a:custGeom>
                <a:avLst/>
                <a:gdLst/>
                <a:ahLst/>
                <a:cxnLst/>
                <a:rect l="l" t="t" r="r" b="b"/>
                <a:pathLst>
                  <a:path w="159577" h="465977" extrusionOk="0">
                    <a:moveTo>
                      <a:pt x="0" y="465978"/>
                    </a:moveTo>
                    <a:lnTo>
                      <a:pt x="0" y="0"/>
                    </a:lnTo>
                    <a:cubicBezTo>
                      <a:pt x="4168" y="1831"/>
                      <a:pt x="8525" y="3663"/>
                      <a:pt x="12819" y="5241"/>
                    </a:cubicBezTo>
                    <a:cubicBezTo>
                      <a:pt x="16861" y="6820"/>
                      <a:pt x="20966" y="8273"/>
                      <a:pt x="25133" y="9599"/>
                    </a:cubicBezTo>
                    <a:cubicBezTo>
                      <a:pt x="28038" y="10546"/>
                      <a:pt x="30880" y="11304"/>
                      <a:pt x="33785" y="12061"/>
                    </a:cubicBezTo>
                    <a:cubicBezTo>
                      <a:pt x="34164" y="12188"/>
                      <a:pt x="34732" y="12314"/>
                      <a:pt x="35111" y="12440"/>
                    </a:cubicBezTo>
                    <a:cubicBezTo>
                      <a:pt x="37574" y="13198"/>
                      <a:pt x="39973" y="13767"/>
                      <a:pt x="42436" y="14272"/>
                    </a:cubicBezTo>
                    <a:cubicBezTo>
                      <a:pt x="45215" y="15029"/>
                      <a:pt x="47930" y="15724"/>
                      <a:pt x="50709" y="16229"/>
                    </a:cubicBezTo>
                    <a:cubicBezTo>
                      <a:pt x="52035" y="16608"/>
                      <a:pt x="53172" y="16735"/>
                      <a:pt x="54498" y="16987"/>
                    </a:cubicBezTo>
                    <a:cubicBezTo>
                      <a:pt x="57276" y="17619"/>
                      <a:pt x="59992" y="18061"/>
                      <a:pt x="62770" y="18440"/>
                    </a:cubicBezTo>
                    <a:cubicBezTo>
                      <a:pt x="68769" y="19513"/>
                      <a:pt x="74832" y="20271"/>
                      <a:pt x="81020" y="20902"/>
                    </a:cubicBezTo>
                    <a:cubicBezTo>
                      <a:pt x="81147" y="20902"/>
                      <a:pt x="81147" y="20902"/>
                      <a:pt x="81147" y="20902"/>
                    </a:cubicBezTo>
                    <a:lnTo>
                      <a:pt x="82094" y="20902"/>
                    </a:lnTo>
                    <a:cubicBezTo>
                      <a:pt x="91124" y="21850"/>
                      <a:pt x="100028" y="22228"/>
                      <a:pt x="109248" y="22228"/>
                    </a:cubicBezTo>
                    <a:cubicBezTo>
                      <a:pt x="114237" y="22228"/>
                      <a:pt x="119226" y="22102"/>
                      <a:pt x="124214" y="21850"/>
                    </a:cubicBezTo>
                    <a:cubicBezTo>
                      <a:pt x="136150" y="21344"/>
                      <a:pt x="147958" y="20018"/>
                      <a:pt x="159578" y="17808"/>
                    </a:cubicBezTo>
                    <a:lnTo>
                      <a:pt x="159578" y="465978"/>
                    </a:lnTo>
                    <a:lnTo>
                      <a:pt x="0" y="465978"/>
                    </a:lnTo>
                    <a:close/>
                  </a:path>
                </a:pathLst>
              </a:custGeom>
              <a:solidFill>
                <a:srgbClr val="0D0D0D">
                  <a:alpha val="137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0" name="Google Shape;240;p4"/>
              <p:cNvSpPr/>
              <p:nvPr/>
            </p:nvSpPr>
            <p:spPr>
              <a:xfrm>
                <a:off x="6737977" y="647298"/>
                <a:ext cx="96113" cy="556344"/>
              </a:xfrm>
              <a:custGeom>
                <a:avLst/>
                <a:gdLst/>
                <a:ahLst/>
                <a:cxnLst/>
                <a:rect l="l" t="t" r="r" b="b"/>
                <a:pathLst>
                  <a:path w="96113" h="556344" extrusionOk="0">
                    <a:moveTo>
                      <a:pt x="0" y="556344"/>
                    </a:moveTo>
                    <a:lnTo>
                      <a:pt x="0" y="80389"/>
                    </a:lnTo>
                    <a:cubicBezTo>
                      <a:pt x="2084" y="79442"/>
                      <a:pt x="4168" y="78305"/>
                      <a:pt x="6189" y="77231"/>
                    </a:cubicBezTo>
                    <a:cubicBezTo>
                      <a:pt x="41173" y="58224"/>
                      <a:pt x="72116" y="31511"/>
                      <a:pt x="96113" y="0"/>
                    </a:cubicBezTo>
                    <a:lnTo>
                      <a:pt x="96113" y="556281"/>
                    </a:lnTo>
                    <a:lnTo>
                      <a:pt x="0" y="556344"/>
                    </a:lnTo>
                    <a:close/>
                  </a:path>
                </a:pathLst>
              </a:custGeom>
              <a:solidFill>
                <a:srgbClr val="FFFFFF">
                  <a:alpha val="176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1" name="Google Shape;241;p4"/>
              <p:cNvSpPr/>
              <p:nvPr/>
            </p:nvSpPr>
            <p:spPr>
              <a:xfrm>
                <a:off x="6496495" y="523589"/>
                <a:ext cx="393293" cy="236303"/>
              </a:xfrm>
              <a:custGeom>
                <a:avLst/>
                <a:gdLst/>
                <a:ahLst/>
                <a:cxnLst/>
                <a:rect l="l" t="t" r="r" b="b"/>
                <a:pathLst>
                  <a:path w="393293" h="236303" extrusionOk="0">
                    <a:moveTo>
                      <a:pt x="0" y="214076"/>
                    </a:moveTo>
                    <a:lnTo>
                      <a:pt x="393293" y="0"/>
                    </a:lnTo>
                    <a:cubicBezTo>
                      <a:pt x="386220" y="41300"/>
                      <a:pt x="368665" y="81147"/>
                      <a:pt x="343595" y="115752"/>
                    </a:cubicBezTo>
                    <a:cubicBezTo>
                      <a:pt x="318714" y="150611"/>
                      <a:pt x="285687" y="180354"/>
                      <a:pt x="247671" y="200941"/>
                    </a:cubicBezTo>
                    <a:cubicBezTo>
                      <a:pt x="228663" y="211297"/>
                      <a:pt x="208455" y="219443"/>
                      <a:pt x="187742" y="225569"/>
                    </a:cubicBezTo>
                    <a:cubicBezTo>
                      <a:pt x="166903" y="231189"/>
                      <a:pt x="145685" y="234978"/>
                      <a:pt x="124151" y="235925"/>
                    </a:cubicBezTo>
                    <a:cubicBezTo>
                      <a:pt x="81399" y="238072"/>
                      <a:pt x="38332" y="231126"/>
                      <a:pt x="0" y="214076"/>
                    </a:cubicBezTo>
                    <a:close/>
                  </a:path>
                </a:pathLst>
              </a:custGeom>
              <a:solidFill>
                <a:srgbClr val="FFFFFF">
                  <a:alpha val="176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2" name="Google Shape;242;p4"/>
              <p:cNvSpPr/>
              <p:nvPr/>
            </p:nvSpPr>
            <p:spPr>
              <a:xfrm>
                <a:off x="6496495" y="523589"/>
                <a:ext cx="393293" cy="236304"/>
              </a:xfrm>
              <a:custGeom>
                <a:avLst/>
                <a:gdLst/>
                <a:ahLst/>
                <a:cxnLst/>
                <a:rect l="l" t="t" r="r" b="b"/>
                <a:pathLst>
                  <a:path w="393293" h="236304" extrusionOk="0">
                    <a:moveTo>
                      <a:pt x="0" y="214076"/>
                    </a:moveTo>
                    <a:cubicBezTo>
                      <a:pt x="18503" y="216981"/>
                      <a:pt x="36816" y="218812"/>
                      <a:pt x="55192" y="219191"/>
                    </a:cubicBezTo>
                    <a:cubicBezTo>
                      <a:pt x="77737" y="219949"/>
                      <a:pt x="100155" y="218686"/>
                      <a:pt x="122194" y="215528"/>
                    </a:cubicBezTo>
                    <a:cubicBezTo>
                      <a:pt x="152063" y="211234"/>
                      <a:pt x="181049" y="203088"/>
                      <a:pt x="208329" y="191279"/>
                    </a:cubicBezTo>
                    <a:lnTo>
                      <a:pt x="208455" y="191279"/>
                    </a:lnTo>
                    <a:cubicBezTo>
                      <a:pt x="217486" y="187237"/>
                      <a:pt x="226390" y="182880"/>
                      <a:pt x="235041" y="178018"/>
                    </a:cubicBezTo>
                    <a:cubicBezTo>
                      <a:pt x="237251" y="176944"/>
                      <a:pt x="239399" y="175807"/>
                      <a:pt x="241482" y="174607"/>
                    </a:cubicBezTo>
                    <a:cubicBezTo>
                      <a:pt x="248050" y="170945"/>
                      <a:pt x="254175" y="166588"/>
                      <a:pt x="260617" y="162799"/>
                    </a:cubicBezTo>
                    <a:cubicBezTo>
                      <a:pt x="268637" y="156799"/>
                      <a:pt x="276972" y="151369"/>
                      <a:pt x="284487" y="144864"/>
                    </a:cubicBezTo>
                    <a:cubicBezTo>
                      <a:pt x="300337" y="132676"/>
                      <a:pt x="314104" y="118152"/>
                      <a:pt x="327618" y="103186"/>
                    </a:cubicBezTo>
                    <a:cubicBezTo>
                      <a:pt x="331028" y="99271"/>
                      <a:pt x="334438" y="95292"/>
                      <a:pt x="337595" y="91251"/>
                    </a:cubicBezTo>
                    <a:cubicBezTo>
                      <a:pt x="359635" y="63844"/>
                      <a:pt x="378074" y="33027"/>
                      <a:pt x="393293" y="0"/>
                    </a:cubicBezTo>
                    <a:cubicBezTo>
                      <a:pt x="386220" y="41300"/>
                      <a:pt x="368665" y="81147"/>
                      <a:pt x="343595" y="115752"/>
                    </a:cubicBezTo>
                    <a:cubicBezTo>
                      <a:pt x="341637" y="118531"/>
                      <a:pt x="339679" y="121120"/>
                      <a:pt x="337595" y="123772"/>
                    </a:cubicBezTo>
                    <a:lnTo>
                      <a:pt x="337469" y="123899"/>
                    </a:lnTo>
                    <a:cubicBezTo>
                      <a:pt x="334817" y="127435"/>
                      <a:pt x="332102" y="130845"/>
                      <a:pt x="329197" y="134129"/>
                    </a:cubicBezTo>
                    <a:lnTo>
                      <a:pt x="327239" y="136465"/>
                    </a:lnTo>
                    <a:cubicBezTo>
                      <a:pt x="325029" y="139118"/>
                      <a:pt x="322755" y="141580"/>
                      <a:pt x="320419" y="144043"/>
                    </a:cubicBezTo>
                    <a:cubicBezTo>
                      <a:pt x="318461" y="146380"/>
                      <a:pt x="316251" y="148653"/>
                      <a:pt x="313851" y="150863"/>
                    </a:cubicBezTo>
                    <a:cubicBezTo>
                      <a:pt x="313220" y="151811"/>
                      <a:pt x="312273" y="152568"/>
                      <a:pt x="311515" y="153326"/>
                    </a:cubicBezTo>
                    <a:cubicBezTo>
                      <a:pt x="308231" y="156610"/>
                      <a:pt x="304947" y="159767"/>
                      <a:pt x="301537" y="162609"/>
                    </a:cubicBezTo>
                    <a:cubicBezTo>
                      <a:pt x="301032" y="163241"/>
                      <a:pt x="300337" y="163809"/>
                      <a:pt x="299832" y="164188"/>
                    </a:cubicBezTo>
                    <a:cubicBezTo>
                      <a:pt x="296801" y="166966"/>
                      <a:pt x="293833" y="169556"/>
                      <a:pt x="290676" y="171892"/>
                    </a:cubicBezTo>
                    <a:cubicBezTo>
                      <a:pt x="277288" y="182880"/>
                      <a:pt x="262890" y="192605"/>
                      <a:pt x="247671" y="200878"/>
                    </a:cubicBezTo>
                    <a:cubicBezTo>
                      <a:pt x="245713" y="201951"/>
                      <a:pt x="243630" y="203088"/>
                      <a:pt x="241482" y="204035"/>
                    </a:cubicBezTo>
                    <a:cubicBezTo>
                      <a:pt x="241356" y="204161"/>
                      <a:pt x="241230" y="204161"/>
                      <a:pt x="241104" y="204161"/>
                    </a:cubicBezTo>
                    <a:cubicBezTo>
                      <a:pt x="236936" y="206372"/>
                      <a:pt x="232705" y="208455"/>
                      <a:pt x="228411" y="210350"/>
                    </a:cubicBezTo>
                    <a:cubicBezTo>
                      <a:pt x="224748" y="212055"/>
                      <a:pt x="220959" y="213760"/>
                      <a:pt x="217107" y="215212"/>
                    </a:cubicBezTo>
                    <a:cubicBezTo>
                      <a:pt x="214455" y="216412"/>
                      <a:pt x="211739" y="217423"/>
                      <a:pt x="208961" y="218370"/>
                    </a:cubicBezTo>
                    <a:cubicBezTo>
                      <a:pt x="206498" y="219443"/>
                      <a:pt x="203972" y="220327"/>
                      <a:pt x="201509" y="221148"/>
                    </a:cubicBezTo>
                    <a:cubicBezTo>
                      <a:pt x="197594" y="222601"/>
                      <a:pt x="193615" y="223801"/>
                      <a:pt x="189574" y="225064"/>
                    </a:cubicBezTo>
                    <a:cubicBezTo>
                      <a:pt x="188942" y="225190"/>
                      <a:pt x="188374" y="225443"/>
                      <a:pt x="187742" y="225569"/>
                    </a:cubicBezTo>
                    <a:cubicBezTo>
                      <a:pt x="178460" y="228032"/>
                      <a:pt x="168987" y="230305"/>
                      <a:pt x="159578" y="231884"/>
                    </a:cubicBezTo>
                    <a:cubicBezTo>
                      <a:pt x="147895" y="234094"/>
                      <a:pt x="136086" y="235420"/>
                      <a:pt x="124214" y="235925"/>
                    </a:cubicBezTo>
                    <a:cubicBezTo>
                      <a:pt x="119226" y="236178"/>
                      <a:pt x="114237" y="236304"/>
                      <a:pt x="109248" y="236304"/>
                    </a:cubicBezTo>
                    <a:cubicBezTo>
                      <a:pt x="100091" y="236304"/>
                      <a:pt x="91187" y="235925"/>
                      <a:pt x="82094" y="234978"/>
                    </a:cubicBezTo>
                    <a:lnTo>
                      <a:pt x="81147" y="234978"/>
                    </a:lnTo>
                    <a:cubicBezTo>
                      <a:pt x="81147" y="234978"/>
                      <a:pt x="81147" y="234978"/>
                      <a:pt x="81020" y="234978"/>
                    </a:cubicBezTo>
                    <a:cubicBezTo>
                      <a:pt x="74832" y="234347"/>
                      <a:pt x="68833" y="233526"/>
                      <a:pt x="62770" y="232515"/>
                    </a:cubicBezTo>
                    <a:cubicBezTo>
                      <a:pt x="59865" y="232136"/>
                      <a:pt x="57276" y="231568"/>
                      <a:pt x="54498" y="231063"/>
                    </a:cubicBezTo>
                    <a:cubicBezTo>
                      <a:pt x="53172" y="230810"/>
                      <a:pt x="52035" y="230684"/>
                      <a:pt x="50709" y="230305"/>
                    </a:cubicBezTo>
                    <a:cubicBezTo>
                      <a:pt x="47930" y="229800"/>
                      <a:pt x="45215" y="229105"/>
                      <a:pt x="42436" y="228347"/>
                    </a:cubicBezTo>
                    <a:cubicBezTo>
                      <a:pt x="39973" y="227842"/>
                      <a:pt x="37574" y="227148"/>
                      <a:pt x="35111" y="226516"/>
                    </a:cubicBezTo>
                    <a:cubicBezTo>
                      <a:pt x="34732" y="226390"/>
                      <a:pt x="34164" y="226264"/>
                      <a:pt x="33785" y="226137"/>
                    </a:cubicBezTo>
                    <a:cubicBezTo>
                      <a:pt x="30880" y="225379"/>
                      <a:pt x="28038" y="224558"/>
                      <a:pt x="25133" y="223674"/>
                    </a:cubicBezTo>
                    <a:cubicBezTo>
                      <a:pt x="20966" y="222348"/>
                      <a:pt x="16861" y="220896"/>
                      <a:pt x="12819" y="219317"/>
                    </a:cubicBezTo>
                    <a:cubicBezTo>
                      <a:pt x="8525" y="217738"/>
                      <a:pt x="4231" y="215907"/>
                      <a:pt x="0" y="214076"/>
                    </a:cubicBezTo>
                    <a:close/>
                  </a:path>
                </a:pathLst>
              </a:custGeom>
              <a:solidFill>
                <a:srgbClr val="FFFFFF">
                  <a:alpha val="298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4 Section Title">
  <p:cSld name="CUSTOM_3">
    <p:spTree>
      <p:nvGrpSpPr>
        <p:cNvPr id="1" name="Shape 243"/>
        <p:cNvGrpSpPr/>
        <p:nvPr/>
      </p:nvGrpSpPr>
      <p:grpSpPr>
        <a:xfrm>
          <a:off x="0" y="0"/>
          <a:ext cx="0" cy="0"/>
          <a:chOff x="0" y="0"/>
          <a:chExt cx="0" cy="0"/>
        </a:xfrm>
      </p:grpSpPr>
      <p:sp>
        <p:nvSpPr>
          <p:cNvPr id="244" name="Google Shape;244;p5"/>
          <p:cNvSpPr txBox="1">
            <a:spLocks noGrp="1"/>
          </p:cNvSpPr>
          <p:nvPr>
            <p:ph type="title"/>
          </p:nvPr>
        </p:nvSpPr>
        <p:spPr>
          <a:xfrm>
            <a:off x="3472950" y="2733925"/>
            <a:ext cx="5398500" cy="1626000"/>
          </a:xfrm>
          <a:prstGeom prst="rect">
            <a:avLst/>
          </a:prstGeom>
        </p:spPr>
        <p:txBody>
          <a:bodyPr spcFirstLastPara="1" wrap="square" lIns="121900" tIns="121900" rIns="121900" bIns="121900" anchor="ctr" anchorCtr="0">
            <a:noAutofit/>
          </a:bodyPr>
          <a:lstStyle>
            <a:lvl1pPr marL="0" marR="0" lvl="0" indent="0" algn="ctr" rtl="0">
              <a:spcBef>
                <a:spcPts val="0"/>
              </a:spcBef>
              <a:spcAft>
                <a:spcPts val="0"/>
              </a:spcAft>
              <a:buClr>
                <a:schemeClr val="dk1"/>
              </a:buClr>
              <a:buSzPts val="6000"/>
              <a:buFont typeface="Aldrich"/>
              <a:buNone/>
              <a:defRPr sz="6000"/>
            </a:lvl1pPr>
            <a:lvl2pPr lvl="1"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a:endParaRPr/>
          </a:p>
        </p:txBody>
      </p:sp>
      <p:sp>
        <p:nvSpPr>
          <p:cNvPr id="245" name="Google Shape;245;p5"/>
          <p:cNvSpPr txBox="1">
            <a:spLocks noGrp="1"/>
          </p:cNvSpPr>
          <p:nvPr>
            <p:ph type="body" idx="1"/>
          </p:nvPr>
        </p:nvSpPr>
        <p:spPr>
          <a:xfrm>
            <a:off x="2712450" y="4359924"/>
            <a:ext cx="6919500" cy="9105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lgn="ctr">
              <a:spcBef>
                <a:spcPts val="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pic>
        <p:nvPicPr>
          <p:cNvPr id="246" name="Google Shape;246;p5"/>
          <p:cNvPicPr preferRelativeResize="0"/>
          <p:nvPr/>
        </p:nvPicPr>
        <p:blipFill rotWithShape="1">
          <a:blip r:embed="rId2">
            <a:alphaModFix/>
          </a:blip>
          <a:srcRect/>
          <a:stretch/>
        </p:blipFill>
        <p:spPr>
          <a:xfrm rot="1195756">
            <a:off x="-760619" y="5473345"/>
            <a:ext cx="6473170" cy="73869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5 Two columns">
  <p:cSld name="CUSTOM_4">
    <p:spTree>
      <p:nvGrpSpPr>
        <p:cNvPr id="1" name="Shape 247"/>
        <p:cNvGrpSpPr/>
        <p:nvPr/>
      </p:nvGrpSpPr>
      <p:grpSpPr>
        <a:xfrm>
          <a:off x="0" y="0"/>
          <a:ext cx="0" cy="0"/>
          <a:chOff x="0" y="0"/>
          <a:chExt cx="0" cy="0"/>
        </a:xfrm>
      </p:grpSpPr>
      <p:grpSp>
        <p:nvGrpSpPr>
          <p:cNvPr id="248" name="Google Shape;248;p6"/>
          <p:cNvGrpSpPr/>
          <p:nvPr/>
        </p:nvGrpSpPr>
        <p:grpSpPr>
          <a:xfrm rot="-201241" flipH="1">
            <a:off x="965728" y="2033779"/>
            <a:ext cx="430748" cy="4343538"/>
            <a:chOff x="3794083" y="2503850"/>
            <a:chExt cx="408445" cy="3699739"/>
          </a:xfrm>
        </p:grpSpPr>
        <p:grpSp>
          <p:nvGrpSpPr>
            <p:cNvPr id="249" name="Google Shape;249;p6"/>
            <p:cNvGrpSpPr/>
            <p:nvPr/>
          </p:nvGrpSpPr>
          <p:grpSpPr>
            <a:xfrm>
              <a:off x="3794083" y="2503851"/>
              <a:ext cx="408445" cy="3699738"/>
              <a:chOff x="5554908" y="3098301"/>
              <a:chExt cx="408445" cy="3699738"/>
            </a:xfrm>
          </p:grpSpPr>
          <p:grpSp>
            <p:nvGrpSpPr>
              <p:cNvPr id="250" name="Google Shape;250;p6"/>
              <p:cNvGrpSpPr/>
              <p:nvPr/>
            </p:nvGrpSpPr>
            <p:grpSpPr>
              <a:xfrm rot="5525154">
                <a:off x="4051841" y="5036428"/>
                <a:ext cx="3322621" cy="195680"/>
                <a:chOff x="9400423" y="4620600"/>
                <a:chExt cx="3322413" cy="195668"/>
              </a:xfrm>
            </p:grpSpPr>
            <p:sp>
              <p:nvSpPr>
                <p:cNvPr id="251" name="Google Shape;251;p6"/>
                <p:cNvSpPr/>
                <p:nvPr/>
              </p:nvSpPr>
              <p:spPr>
                <a:xfrm>
                  <a:off x="9835917" y="4707429"/>
                  <a:ext cx="2257709" cy="41599"/>
                </a:xfrm>
                <a:custGeom>
                  <a:avLst/>
                  <a:gdLst/>
                  <a:ahLst/>
                  <a:cxnLst/>
                  <a:rect l="l" t="t" r="r" b="b"/>
                  <a:pathLst>
                    <a:path w="2257709" h="41599" extrusionOk="0">
                      <a:moveTo>
                        <a:pt x="-311" y="-309"/>
                      </a:moveTo>
                      <a:lnTo>
                        <a:pt x="2257398" y="-309"/>
                      </a:lnTo>
                      <a:lnTo>
                        <a:pt x="2257398" y="41291"/>
                      </a:lnTo>
                      <a:lnTo>
                        <a:pt x="-311" y="41291"/>
                      </a:lnTo>
                      <a:close/>
                    </a:path>
                  </a:pathLst>
                </a:custGeom>
                <a:solidFill>
                  <a:schemeClr val="dk2"/>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2" name="Google Shape;252;p6"/>
                <p:cNvSpPr/>
                <p:nvPr/>
              </p:nvSpPr>
              <p:spPr>
                <a:xfrm>
                  <a:off x="9835917" y="4672713"/>
                  <a:ext cx="2257709" cy="7104"/>
                </a:xfrm>
                <a:custGeom>
                  <a:avLst/>
                  <a:gdLst/>
                  <a:ahLst/>
                  <a:cxnLst/>
                  <a:rect l="l" t="t" r="r" b="b"/>
                  <a:pathLst>
                    <a:path w="2257709" h="7104" extrusionOk="0">
                      <a:moveTo>
                        <a:pt x="-311" y="-307"/>
                      </a:moveTo>
                      <a:lnTo>
                        <a:pt x="2257398" y="-307"/>
                      </a:lnTo>
                      <a:lnTo>
                        <a:pt x="2257398" y="6797"/>
                      </a:lnTo>
                      <a:lnTo>
                        <a:pt x="-311" y="6797"/>
                      </a:lnTo>
                      <a:close/>
                    </a:path>
                  </a:pathLst>
                </a:custGeom>
                <a:solidFill>
                  <a:schemeClr val="dk2"/>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3" name="Google Shape;253;p6"/>
                <p:cNvSpPr/>
                <p:nvPr/>
              </p:nvSpPr>
              <p:spPr>
                <a:xfrm>
                  <a:off x="9835917" y="4692302"/>
                  <a:ext cx="2257709" cy="7104"/>
                </a:xfrm>
                <a:custGeom>
                  <a:avLst/>
                  <a:gdLst/>
                  <a:ahLst/>
                  <a:cxnLst/>
                  <a:rect l="l" t="t" r="r" b="b"/>
                  <a:pathLst>
                    <a:path w="2257709" h="7104" extrusionOk="0">
                      <a:moveTo>
                        <a:pt x="-311" y="-308"/>
                      </a:moveTo>
                      <a:lnTo>
                        <a:pt x="2257398" y="-308"/>
                      </a:lnTo>
                      <a:lnTo>
                        <a:pt x="2257398" y="6797"/>
                      </a:lnTo>
                      <a:lnTo>
                        <a:pt x="-311" y="6797"/>
                      </a:lnTo>
                      <a:close/>
                    </a:path>
                  </a:pathLst>
                </a:custGeom>
                <a:solidFill>
                  <a:schemeClr val="dk2"/>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4" name="Google Shape;254;p6"/>
                <p:cNvSpPr/>
                <p:nvPr/>
              </p:nvSpPr>
              <p:spPr>
                <a:xfrm>
                  <a:off x="9626030" y="4623399"/>
                  <a:ext cx="3053164" cy="30254"/>
                </a:xfrm>
                <a:custGeom>
                  <a:avLst/>
                  <a:gdLst/>
                  <a:ahLst/>
                  <a:cxnLst/>
                  <a:rect l="l" t="t" r="r" b="b"/>
                  <a:pathLst>
                    <a:path w="3053164" h="30254" extrusionOk="0">
                      <a:moveTo>
                        <a:pt x="-317" y="29948"/>
                      </a:moveTo>
                      <a:cubicBezTo>
                        <a:pt x="76907" y="19888"/>
                        <a:pt x="186956" y="-306"/>
                        <a:pt x="231354" y="-306"/>
                      </a:cubicBezTo>
                      <a:lnTo>
                        <a:pt x="3052848" y="-306"/>
                      </a:lnTo>
                      <a:lnTo>
                        <a:pt x="3052848" y="16182"/>
                      </a:lnTo>
                      <a:lnTo>
                        <a:pt x="231354" y="16182"/>
                      </a:lnTo>
                      <a:lnTo>
                        <a:pt x="-317" y="29948"/>
                      </a:lnTo>
                      <a:close/>
                    </a:path>
                  </a:pathLst>
                </a:custGeom>
                <a:solidFill>
                  <a:srgbClr val="C6C6C6"/>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5" name="Google Shape;255;p6"/>
                <p:cNvSpPr/>
                <p:nvPr/>
              </p:nvSpPr>
              <p:spPr>
                <a:xfrm>
                  <a:off x="12092744" y="4714993"/>
                  <a:ext cx="459485" cy="15127"/>
                </a:xfrm>
                <a:custGeom>
                  <a:avLst/>
                  <a:gdLst/>
                  <a:ahLst/>
                  <a:cxnLst/>
                  <a:rect l="l" t="t" r="r" b="b"/>
                  <a:pathLst>
                    <a:path w="459485" h="15127" extrusionOk="0">
                      <a:moveTo>
                        <a:pt x="-348" y="-309"/>
                      </a:moveTo>
                      <a:lnTo>
                        <a:pt x="459138" y="-309"/>
                      </a:lnTo>
                      <a:lnTo>
                        <a:pt x="459138" y="14818"/>
                      </a:lnTo>
                      <a:lnTo>
                        <a:pt x="-348" y="14818"/>
                      </a:lnTo>
                      <a:close/>
                    </a:path>
                  </a:pathLst>
                </a:custGeom>
                <a:solidFill>
                  <a:srgbClr val="DEDEDC"/>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6" name="Google Shape;256;p6"/>
                <p:cNvSpPr/>
                <p:nvPr/>
              </p:nvSpPr>
              <p:spPr>
                <a:xfrm>
                  <a:off x="9635581" y="4764005"/>
                  <a:ext cx="2915286" cy="5348"/>
                </a:xfrm>
                <a:custGeom>
                  <a:avLst/>
                  <a:gdLst/>
                  <a:ahLst/>
                  <a:cxnLst/>
                  <a:rect l="l" t="t" r="r" b="b"/>
                  <a:pathLst>
                    <a:path w="2915286" h="5348" extrusionOk="0">
                      <a:moveTo>
                        <a:pt x="-292" y="-310"/>
                      </a:moveTo>
                      <a:lnTo>
                        <a:pt x="2914995" y="-310"/>
                      </a:lnTo>
                      <a:lnTo>
                        <a:pt x="2914995" y="5039"/>
                      </a:lnTo>
                      <a:lnTo>
                        <a:pt x="-292" y="5039"/>
                      </a:lnTo>
                      <a:close/>
                    </a:path>
                  </a:pathLst>
                </a:custGeom>
                <a:solidFill>
                  <a:srgbClr val="DADAD8"/>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7" name="Google Shape;257;p6"/>
                <p:cNvSpPr/>
                <p:nvPr/>
              </p:nvSpPr>
              <p:spPr>
                <a:xfrm>
                  <a:off x="9626030" y="4788813"/>
                  <a:ext cx="3061181" cy="19513"/>
                </a:xfrm>
                <a:custGeom>
                  <a:avLst/>
                  <a:gdLst/>
                  <a:ahLst/>
                  <a:cxnLst/>
                  <a:rect l="l" t="t" r="r" b="b"/>
                  <a:pathLst>
                    <a:path w="3061181" h="19513" extrusionOk="0">
                      <a:moveTo>
                        <a:pt x="239371" y="13152"/>
                      </a:moveTo>
                      <a:lnTo>
                        <a:pt x="3060865" y="13152"/>
                      </a:lnTo>
                      <a:lnTo>
                        <a:pt x="3052848" y="19203"/>
                      </a:lnTo>
                      <a:lnTo>
                        <a:pt x="231354" y="19203"/>
                      </a:lnTo>
                      <a:cubicBezTo>
                        <a:pt x="175762" y="19203"/>
                        <a:pt x="76831" y="9900"/>
                        <a:pt x="-317" y="-311"/>
                      </a:cubicBezTo>
                      <a:lnTo>
                        <a:pt x="239371" y="13152"/>
                      </a:lnTo>
                      <a:close/>
                    </a:path>
                  </a:pathLst>
                </a:custGeom>
                <a:solidFill>
                  <a:srgbClr val="CDCDCB"/>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8" name="Google Shape;258;p6"/>
                <p:cNvSpPr/>
                <p:nvPr/>
              </p:nvSpPr>
              <p:spPr>
                <a:xfrm>
                  <a:off x="12565137" y="4621281"/>
                  <a:ext cx="157699" cy="194306"/>
                </a:xfrm>
                <a:custGeom>
                  <a:avLst/>
                  <a:gdLst/>
                  <a:ahLst/>
                  <a:cxnLst/>
                  <a:rect l="l" t="t" r="r" b="b"/>
                  <a:pathLst>
                    <a:path w="157699" h="194306" extrusionOk="0">
                      <a:moveTo>
                        <a:pt x="113096" y="-309"/>
                      </a:moveTo>
                      <a:lnTo>
                        <a:pt x="113096" y="29794"/>
                      </a:lnTo>
                      <a:lnTo>
                        <a:pt x="-357" y="29794"/>
                      </a:lnTo>
                      <a:lnTo>
                        <a:pt x="-357" y="169417"/>
                      </a:lnTo>
                      <a:lnTo>
                        <a:pt x="113096" y="169417"/>
                      </a:lnTo>
                      <a:lnTo>
                        <a:pt x="113096" y="193998"/>
                      </a:lnTo>
                      <a:cubicBezTo>
                        <a:pt x="140248" y="169871"/>
                        <a:pt x="157342" y="135381"/>
                        <a:pt x="157342" y="96883"/>
                      </a:cubicBezTo>
                      <a:lnTo>
                        <a:pt x="157342" y="94538"/>
                      </a:lnTo>
                      <a:cubicBezTo>
                        <a:pt x="156661" y="56872"/>
                        <a:pt x="139719" y="23365"/>
                        <a:pt x="113096" y="-309"/>
                      </a:cubicBezTo>
                      <a:close/>
                    </a:path>
                  </a:pathLst>
                </a:custGeom>
                <a:solidFill>
                  <a:schemeClr val="dk2"/>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59" name="Google Shape;259;p6"/>
                <p:cNvSpPr/>
                <p:nvPr/>
              </p:nvSpPr>
              <p:spPr>
                <a:xfrm>
                  <a:off x="9626030" y="4662427"/>
                  <a:ext cx="140620" cy="90921"/>
                </a:xfrm>
                <a:custGeom>
                  <a:avLst/>
                  <a:gdLst/>
                  <a:ahLst/>
                  <a:cxnLst/>
                  <a:rect l="l" t="t" r="r" b="b"/>
                  <a:pathLst>
                    <a:path w="140620" h="90921" extrusionOk="0">
                      <a:moveTo>
                        <a:pt x="-277" y="-308"/>
                      </a:moveTo>
                      <a:lnTo>
                        <a:pt x="140344" y="-308"/>
                      </a:lnTo>
                      <a:lnTo>
                        <a:pt x="140344" y="90613"/>
                      </a:lnTo>
                      <a:lnTo>
                        <a:pt x="-277" y="90613"/>
                      </a:lnTo>
                      <a:close/>
                    </a:path>
                  </a:pathLst>
                </a:custGeom>
                <a:solidFill>
                  <a:srgbClr val="7F6A4B"/>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60" name="Google Shape;260;p6"/>
                <p:cNvSpPr/>
                <p:nvPr/>
              </p:nvSpPr>
              <p:spPr>
                <a:xfrm>
                  <a:off x="12551749" y="4639207"/>
                  <a:ext cx="14707" cy="164037"/>
                </a:xfrm>
                <a:custGeom>
                  <a:avLst/>
                  <a:gdLst/>
                  <a:ahLst/>
                  <a:cxnLst/>
                  <a:rect l="l" t="t" r="r" b="b"/>
                  <a:pathLst>
                    <a:path w="14707" h="164037" extrusionOk="0">
                      <a:moveTo>
                        <a:pt x="-355" y="-309"/>
                      </a:moveTo>
                      <a:lnTo>
                        <a:pt x="14353" y="-309"/>
                      </a:lnTo>
                      <a:lnTo>
                        <a:pt x="14353" y="163729"/>
                      </a:lnTo>
                      <a:lnTo>
                        <a:pt x="-355" y="163729"/>
                      </a:lnTo>
                      <a:close/>
                    </a:path>
                  </a:pathLst>
                </a:custGeom>
                <a:solidFill>
                  <a:schemeClr val="dk2"/>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61" name="Google Shape;261;p6"/>
                <p:cNvSpPr/>
                <p:nvPr/>
              </p:nvSpPr>
              <p:spPr>
                <a:xfrm>
                  <a:off x="12565210" y="4638903"/>
                  <a:ext cx="151950" cy="157900"/>
                </a:xfrm>
                <a:custGeom>
                  <a:avLst/>
                  <a:gdLst/>
                  <a:ahLst/>
                  <a:cxnLst/>
                  <a:rect l="l" t="t" r="r" b="b"/>
                  <a:pathLst>
                    <a:path w="151950" h="157900" extrusionOk="0">
                      <a:moveTo>
                        <a:pt x="118238" y="-309"/>
                      </a:moveTo>
                      <a:lnTo>
                        <a:pt x="118238" y="24155"/>
                      </a:lnTo>
                      <a:lnTo>
                        <a:pt x="-358" y="24155"/>
                      </a:lnTo>
                      <a:lnTo>
                        <a:pt x="-358" y="137644"/>
                      </a:lnTo>
                      <a:lnTo>
                        <a:pt x="118238" y="137644"/>
                      </a:lnTo>
                      <a:lnTo>
                        <a:pt x="118238" y="157592"/>
                      </a:lnTo>
                      <a:cubicBezTo>
                        <a:pt x="140173" y="136296"/>
                        <a:pt x="151593" y="109945"/>
                        <a:pt x="151593" y="78675"/>
                      </a:cubicBezTo>
                      <a:lnTo>
                        <a:pt x="151593" y="76788"/>
                      </a:lnTo>
                      <a:cubicBezTo>
                        <a:pt x="150913" y="46125"/>
                        <a:pt x="139643" y="23885"/>
                        <a:pt x="118238" y="-309"/>
                      </a:cubicBezTo>
                      <a:close/>
                    </a:path>
                  </a:pathLst>
                </a:custGeom>
                <a:solidFill>
                  <a:schemeClr val="dk2"/>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62" name="Google Shape;262;p6"/>
                <p:cNvSpPr/>
                <p:nvPr/>
              </p:nvSpPr>
              <p:spPr>
                <a:xfrm>
                  <a:off x="9835917" y="4718094"/>
                  <a:ext cx="2257709" cy="20206"/>
                </a:xfrm>
                <a:custGeom>
                  <a:avLst/>
                  <a:gdLst/>
                  <a:ahLst/>
                  <a:cxnLst/>
                  <a:rect l="l" t="t" r="r" b="b"/>
                  <a:pathLst>
                    <a:path w="2257709" h="20206" extrusionOk="0">
                      <a:moveTo>
                        <a:pt x="-311" y="-309"/>
                      </a:moveTo>
                      <a:lnTo>
                        <a:pt x="2257398" y="-309"/>
                      </a:lnTo>
                      <a:lnTo>
                        <a:pt x="2257398" y="19898"/>
                      </a:lnTo>
                      <a:lnTo>
                        <a:pt x="-311" y="19898"/>
                      </a:lnTo>
                      <a:close/>
                    </a:path>
                  </a:pathLst>
                </a:custGeom>
                <a:solidFill>
                  <a:schemeClr val="dk2"/>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63" name="Google Shape;263;p6"/>
                <p:cNvSpPr/>
                <p:nvPr/>
              </p:nvSpPr>
              <p:spPr>
                <a:xfrm>
                  <a:off x="9766182" y="4662426"/>
                  <a:ext cx="70189" cy="90913"/>
                </a:xfrm>
                <a:custGeom>
                  <a:avLst/>
                  <a:gdLst/>
                  <a:ahLst/>
                  <a:cxnLst/>
                  <a:rect l="l" t="t" r="r" b="b"/>
                  <a:pathLst>
                    <a:path w="70189" h="90913" extrusionOk="0">
                      <a:moveTo>
                        <a:pt x="69910" y="2339"/>
                      </a:moveTo>
                      <a:lnTo>
                        <a:pt x="-280" y="-308"/>
                      </a:lnTo>
                      <a:lnTo>
                        <a:pt x="-280" y="90605"/>
                      </a:lnTo>
                      <a:lnTo>
                        <a:pt x="69910" y="87202"/>
                      </a:lnTo>
                      <a:lnTo>
                        <a:pt x="69910" y="2339"/>
                      </a:lnTo>
                      <a:close/>
                    </a:path>
                  </a:pathLst>
                </a:custGeom>
                <a:gradFill>
                  <a:gsLst>
                    <a:gs pos="0">
                      <a:srgbClr val="8D7955"/>
                    </a:gs>
                    <a:gs pos="50000">
                      <a:srgbClr val="927D58"/>
                    </a:gs>
                    <a:gs pos="100000">
                      <a:srgbClr val="97825C"/>
                    </a:gs>
                  </a:gsLst>
                  <a:lin ang="4175143" scaled="0"/>
                </a:gra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64" name="Google Shape;264;p6"/>
                <p:cNvSpPr/>
                <p:nvPr/>
              </p:nvSpPr>
              <p:spPr>
                <a:xfrm flipH="1">
                  <a:off x="12093664" y="4672713"/>
                  <a:ext cx="457592" cy="7104"/>
                </a:xfrm>
                <a:custGeom>
                  <a:avLst/>
                  <a:gdLst/>
                  <a:ahLst/>
                  <a:cxnLst/>
                  <a:rect l="l" t="t" r="r" b="b"/>
                  <a:pathLst>
                    <a:path w="457592" h="7104" extrusionOk="0">
                      <a:moveTo>
                        <a:pt x="-169" y="-307"/>
                      </a:moveTo>
                      <a:lnTo>
                        <a:pt x="457424" y="-307"/>
                      </a:lnTo>
                      <a:lnTo>
                        <a:pt x="457424" y="6797"/>
                      </a:lnTo>
                      <a:lnTo>
                        <a:pt x="-169" y="6797"/>
                      </a:lnTo>
                      <a:close/>
                    </a:path>
                  </a:pathLst>
                </a:custGeom>
                <a:solidFill>
                  <a:srgbClr val="CCCCCC"/>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65" name="Google Shape;265;p6"/>
                <p:cNvSpPr/>
                <p:nvPr/>
              </p:nvSpPr>
              <p:spPr>
                <a:xfrm flipH="1">
                  <a:off x="12093664" y="4692302"/>
                  <a:ext cx="457592" cy="7104"/>
                </a:xfrm>
                <a:custGeom>
                  <a:avLst/>
                  <a:gdLst/>
                  <a:ahLst/>
                  <a:cxnLst/>
                  <a:rect l="l" t="t" r="r" b="b"/>
                  <a:pathLst>
                    <a:path w="457592" h="7104" extrusionOk="0">
                      <a:moveTo>
                        <a:pt x="-169" y="-308"/>
                      </a:moveTo>
                      <a:lnTo>
                        <a:pt x="457424" y="-308"/>
                      </a:lnTo>
                      <a:lnTo>
                        <a:pt x="457424" y="6797"/>
                      </a:lnTo>
                      <a:lnTo>
                        <a:pt x="-169" y="6797"/>
                      </a:lnTo>
                      <a:close/>
                    </a:path>
                  </a:pathLst>
                </a:custGeom>
                <a:solidFill>
                  <a:srgbClr val="CCCCCC"/>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66" name="Google Shape;266;p6"/>
                <p:cNvSpPr/>
                <p:nvPr/>
              </p:nvSpPr>
              <p:spPr>
                <a:xfrm>
                  <a:off x="9626027" y="4662427"/>
                  <a:ext cx="140620" cy="90921"/>
                </a:xfrm>
                <a:custGeom>
                  <a:avLst/>
                  <a:gdLst/>
                  <a:ahLst/>
                  <a:cxnLst/>
                  <a:rect l="l" t="t" r="r" b="b"/>
                  <a:pathLst>
                    <a:path w="140620" h="90921" extrusionOk="0">
                      <a:moveTo>
                        <a:pt x="-277" y="-308"/>
                      </a:moveTo>
                      <a:lnTo>
                        <a:pt x="140344" y="-308"/>
                      </a:lnTo>
                      <a:lnTo>
                        <a:pt x="140344" y="90613"/>
                      </a:lnTo>
                      <a:lnTo>
                        <a:pt x="-277" y="90613"/>
                      </a:lnTo>
                      <a:close/>
                    </a:path>
                  </a:pathLst>
                </a:custGeom>
                <a:gradFill>
                  <a:gsLst>
                    <a:gs pos="0">
                      <a:srgbClr val="FFFFFF">
                        <a:alpha val="0"/>
                      </a:srgbClr>
                    </a:gs>
                    <a:gs pos="9730">
                      <a:srgbClr val="FFFFFF">
                        <a:alpha val="0"/>
                      </a:srgbClr>
                    </a:gs>
                    <a:gs pos="19450">
                      <a:srgbClr val="FFFFFF">
                        <a:alpha val="30196"/>
                      </a:srgbClr>
                    </a:gs>
                    <a:gs pos="29170">
                      <a:srgbClr val="FFFFFF">
                        <a:alpha val="0"/>
                      </a:srgbClr>
                    </a:gs>
                    <a:gs pos="39590">
                      <a:srgbClr val="FFFFFF">
                        <a:alpha val="21960"/>
                      </a:srgbClr>
                    </a:gs>
                    <a:gs pos="48270">
                      <a:srgbClr val="FFFFFF">
                        <a:alpha val="0"/>
                      </a:srgbClr>
                    </a:gs>
                    <a:gs pos="74570">
                      <a:srgbClr val="FFFFFF">
                        <a:alpha val="0"/>
                      </a:srgbClr>
                    </a:gs>
                    <a:gs pos="81730">
                      <a:srgbClr val="FFFFFF">
                        <a:alpha val="13333"/>
                      </a:srgbClr>
                    </a:gs>
                    <a:gs pos="90869">
                      <a:srgbClr val="FFFFFF">
                        <a:alpha val="0"/>
                      </a:srgbClr>
                    </a:gs>
                    <a:gs pos="100000">
                      <a:srgbClr val="FFFFFF">
                        <a:alpha val="0"/>
                      </a:srgbClr>
                    </a:gs>
                  </a:gsLst>
                  <a:lin ang="5400012" scaled="0"/>
                </a:gra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67" name="Google Shape;267;p6"/>
                <p:cNvSpPr/>
                <p:nvPr/>
              </p:nvSpPr>
              <p:spPr>
                <a:xfrm>
                  <a:off x="9766182" y="4662426"/>
                  <a:ext cx="70189" cy="90913"/>
                </a:xfrm>
                <a:custGeom>
                  <a:avLst/>
                  <a:gdLst/>
                  <a:ahLst/>
                  <a:cxnLst/>
                  <a:rect l="l" t="t" r="r" b="b"/>
                  <a:pathLst>
                    <a:path w="70189" h="90913" extrusionOk="0">
                      <a:moveTo>
                        <a:pt x="69910" y="2339"/>
                      </a:moveTo>
                      <a:lnTo>
                        <a:pt x="-280" y="-308"/>
                      </a:lnTo>
                      <a:lnTo>
                        <a:pt x="-280" y="90605"/>
                      </a:lnTo>
                      <a:lnTo>
                        <a:pt x="69910" y="87202"/>
                      </a:lnTo>
                      <a:lnTo>
                        <a:pt x="69910" y="2339"/>
                      </a:lnTo>
                      <a:close/>
                    </a:path>
                  </a:pathLst>
                </a:custGeom>
                <a:gradFill>
                  <a:gsLst>
                    <a:gs pos="0">
                      <a:srgbClr val="FFFFFF">
                        <a:alpha val="0"/>
                      </a:srgbClr>
                    </a:gs>
                    <a:gs pos="9730">
                      <a:srgbClr val="FFFFFF">
                        <a:alpha val="0"/>
                      </a:srgbClr>
                    </a:gs>
                    <a:gs pos="19450">
                      <a:srgbClr val="FFFFFF">
                        <a:alpha val="30196"/>
                      </a:srgbClr>
                    </a:gs>
                    <a:gs pos="29170">
                      <a:srgbClr val="FFFFFF">
                        <a:alpha val="0"/>
                      </a:srgbClr>
                    </a:gs>
                    <a:gs pos="39590">
                      <a:srgbClr val="FFFFFF">
                        <a:alpha val="21960"/>
                      </a:srgbClr>
                    </a:gs>
                    <a:gs pos="48270">
                      <a:srgbClr val="FFFFFF">
                        <a:alpha val="0"/>
                      </a:srgbClr>
                    </a:gs>
                    <a:gs pos="74570">
                      <a:srgbClr val="FFFFFF">
                        <a:alpha val="0"/>
                      </a:srgbClr>
                    </a:gs>
                    <a:gs pos="81730">
                      <a:srgbClr val="FFFFFF">
                        <a:alpha val="13333"/>
                      </a:srgbClr>
                    </a:gs>
                    <a:gs pos="90869">
                      <a:srgbClr val="FFFFFF">
                        <a:alpha val="0"/>
                      </a:srgbClr>
                    </a:gs>
                    <a:gs pos="100000">
                      <a:srgbClr val="FFFFFF">
                        <a:alpha val="0"/>
                      </a:srgbClr>
                    </a:gs>
                  </a:gsLst>
                  <a:lin ang="5400012" scaled="0"/>
                </a:gra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68" name="Google Shape;268;p6"/>
                <p:cNvSpPr/>
                <p:nvPr/>
              </p:nvSpPr>
              <p:spPr>
                <a:xfrm>
                  <a:off x="12674732" y="4651686"/>
                  <a:ext cx="4679" cy="135039"/>
                </a:xfrm>
                <a:custGeom>
                  <a:avLst/>
                  <a:gdLst/>
                  <a:ahLst/>
                  <a:cxnLst/>
                  <a:rect l="l" t="t" r="r" b="b"/>
                  <a:pathLst>
                    <a:path w="4679" h="135039" extrusionOk="0">
                      <a:moveTo>
                        <a:pt x="-358" y="-309"/>
                      </a:moveTo>
                      <a:lnTo>
                        <a:pt x="4322" y="-309"/>
                      </a:lnTo>
                      <a:lnTo>
                        <a:pt x="4322" y="134731"/>
                      </a:lnTo>
                      <a:lnTo>
                        <a:pt x="-358" y="134731"/>
                      </a:lnTo>
                      <a:close/>
                    </a:path>
                  </a:pathLst>
                </a:custGeom>
                <a:solidFill>
                  <a:schemeClr val="dk2"/>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69" name="Google Shape;269;p6"/>
                <p:cNvSpPr/>
                <p:nvPr/>
              </p:nvSpPr>
              <p:spPr>
                <a:xfrm>
                  <a:off x="9626030" y="4620600"/>
                  <a:ext cx="3053164" cy="195668"/>
                </a:xfrm>
                <a:custGeom>
                  <a:avLst/>
                  <a:gdLst/>
                  <a:ahLst/>
                  <a:cxnLst/>
                  <a:rect l="l" t="t" r="r" b="b"/>
                  <a:pathLst>
                    <a:path w="3053164" h="195668" extrusionOk="0">
                      <a:moveTo>
                        <a:pt x="-317" y="29946"/>
                      </a:moveTo>
                      <a:cubicBezTo>
                        <a:pt x="76907" y="19886"/>
                        <a:pt x="186956" y="-309"/>
                        <a:pt x="231354" y="-309"/>
                      </a:cubicBezTo>
                      <a:lnTo>
                        <a:pt x="3052848" y="-309"/>
                      </a:lnTo>
                      <a:lnTo>
                        <a:pt x="3052848" y="195360"/>
                      </a:lnTo>
                      <a:lnTo>
                        <a:pt x="231354" y="195360"/>
                      </a:lnTo>
                      <a:cubicBezTo>
                        <a:pt x="175762" y="195360"/>
                        <a:pt x="76831" y="175316"/>
                        <a:pt x="-317" y="165106"/>
                      </a:cubicBezTo>
                      <a:lnTo>
                        <a:pt x="-317" y="29946"/>
                      </a:lnTo>
                      <a:close/>
                    </a:path>
                  </a:pathLst>
                </a:custGeom>
                <a:solidFill>
                  <a:srgbClr val="999999">
                    <a:alpha val="13730"/>
                  </a:srgbClr>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0" name="Google Shape;270;p6"/>
                <p:cNvSpPr/>
                <p:nvPr/>
              </p:nvSpPr>
              <p:spPr>
                <a:xfrm>
                  <a:off x="9493668" y="4650703"/>
                  <a:ext cx="132588" cy="135689"/>
                </a:xfrm>
                <a:custGeom>
                  <a:avLst/>
                  <a:gdLst/>
                  <a:ahLst/>
                  <a:cxnLst/>
                  <a:rect l="l" t="t" r="r" b="b"/>
                  <a:pathLst>
                    <a:path w="132588" h="135689" extrusionOk="0">
                      <a:moveTo>
                        <a:pt x="-273" y="28735"/>
                      </a:moveTo>
                      <a:lnTo>
                        <a:pt x="132315" y="-309"/>
                      </a:lnTo>
                      <a:lnTo>
                        <a:pt x="132315" y="135381"/>
                      </a:lnTo>
                      <a:lnTo>
                        <a:pt x="-273" y="106261"/>
                      </a:lnTo>
                      <a:lnTo>
                        <a:pt x="-273" y="28735"/>
                      </a:lnTo>
                      <a:close/>
                    </a:path>
                  </a:pathLst>
                </a:custGeom>
                <a:solidFill>
                  <a:srgbClr val="B3A185"/>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1" name="Google Shape;271;p6"/>
                <p:cNvSpPr/>
                <p:nvPr/>
              </p:nvSpPr>
              <p:spPr>
                <a:xfrm>
                  <a:off x="9502215" y="4666738"/>
                  <a:ext cx="115570" cy="103544"/>
                </a:xfrm>
                <a:custGeom>
                  <a:avLst/>
                  <a:gdLst/>
                  <a:ahLst/>
                  <a:cxnLst/>
                  <a:rect l="l" t="t" r="r" b="b"/>
                  <a:pathLst>
                    <a:path w="115570" h="103544" extrusionOk="0">
                      <a:moveTo>
                        <a:pt x="-273" y="21928"/>
                      </a:moveTo>
                      <a:lnTo>
                        <a:pt x="115297" y="-309"/>
                      </a:lnTo>
                      <a:lnTo>
                        <a:pt x="115297" y="103236"/>
                      </a:lnTo>
                      <a:lnTo>
                        <a:pt x="-273" y="81075"/>
                      </a:lnTo>
                      <a:lnTo>
                        <a:pt x="-273" y="21928"/>
                      </a:lnTo>
                      <a:close/>
                    </a:path>
                  </a:pathLst>
                </a:custGeom>
                <a:solidFill>
                  <a:srgbClr val="C5AD8B"/>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2" name="Google Shape;272;p6"/>
                <p:cNvSpPr/>
                <p:nvPr/>
              </p:nvSpPr>
              <p:spPr>
                <a:xfrm>
                  <a:off x="9502215" y="4666738"/>
                  <a:ext cx="115570" cy="103544"/>
                </a:xfrm>
                <a:custGeom>
                  <a:avLst/>
                  <a:gdLst/>
                  <a:ahLst/>
                  <a:cxnLst/>
                  <a:rect l="l" t="t" r="r" b="b"/>
                  <a:pathLst>
                    <a:path w="115570" h="103544" extrusionOk="0">
                      <a:moveTo>
                        <a:pt x="-273" y="21928"/>
                      </a:moveTo>
                      <a:lnTo>
                        <a:pt x="115297" y="-309"/>
                      </a:lnTo>
                      <a:lnTo>
                        <a:pt x="115297" y="103236"/>
                      </a:lnTo>
                      <a:lnTo>
                        <a:pt x="-273" y="81075"/>
                      </a:lnTo>
                      <a:lnTo>
                        <a:pt x="-273" y="21928"/>
                      </a:lnTo>
                      <a:close/>
                    </a:path>
                  </a:pathLst>
                </a:custGeom>
                <a:gradFill>
                  <a:gsLst>
                    <a:gs pos="0">
                      <a:srgbClr val="E4CCA8"/>
                    </a:gs>
                    <a:gs pos="50000">
                      <a:srgbClr val="E4CCA8">
                        <a:alpha val="49803"/>
                      </a:srgbClr>
                    </a:gs>
                    <a:gs pos="100000">
                      <a:srgbClr val="E4CCA8">
                        <a:alpha val="0"/>
                      </a:srgbClr>
                    </a:gs>
                  </a:gsLst>
                  <a:lin ang="5767852" scaled="0"/>
                </a:gra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3" name="Google Shape;273;p6"/>
                <p:cNvSpPr/>
                <p:nvPr/>
              </p:nvSpPr>
              <p:spPr>
                <a:xfrm>
                  <a:off x="9400423" y="4679823"/>
                  <a:ext cx="93472" cy="77450"/>
                </a:xfrm>
                <a:custGeom>
                  <a:avLst/>
                  <a:gdLst/>
                  <a:ahLst/>
                  <a:cxnLst/>
                  <a:rect l="l" t="t" r="r" b="b"/>
                  <a:pathLst>
                    <a:path w="93472" h="77450" extrusionOk="0">
                      <a:moveTo>
                        <a:pt x="19306" y="16256"/>
                      </a:moveTo>
                      <a:lnTo>
                        <a:pt x="93202" y="-309"/>
                      </a:lnTo>
                      <a:lnTo>
                        <a:pt x="93202" y="77142"/>
                      </a:lnTo>
                      <a:lnTo>
                        <a:pt x="19306" y="60578"/>
                      </a:lnTo>
                      <a:cubicBezTo>
                        <a:pt x="-7695" y="54527"/>
                        <a:pt x="-5880" y="21928"/>
                        <a:pt x="19306" y="16256"/>
                      </a:cubicBezTo>
                      <a:close/>
                    </a:path>
                  </a:pathLst>
                </a:custGeom>
                <a:gradFill>
                  <a:gsLst>
                    <a:gs pos="0">
                      <a:srgbClr val="C4C09D"/>
                    </a:gs>
                    <a:gs pos="15990">
                      <a:srgbClr val="DAD5B8"/>
                    </a:gs>
                    <a:gs pos="49219">
                      <a:srgbClr val="CDC6A0"/>
                    </a:gs>
                    <a:gs pos="70970">
                      <a:srgbClr val="E7E3CF"/>
                    </a:gs>
                    <a:gs pos="85460">
                      <a:srgbClr val="DDD6BB"/>
                    </a:gs>
                    <a:gs pos="100000">
                      <a:srgbClr val="DCD9BD"/>
                    </a:gs>
                  </a:gsLst>
                  <a:lin ang="16200038" scaled="0"/>
                </a:gra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4" name="Google Shape;274;p6"/>
                <p:cNvSpPr/>
                <p:nvPr/>
              </p:nvSpPr>
              <p:spPr>
                <a:xfrm>
                  <a:off x="9453909" y="4679823"/>
                  <a:ext cx="39985" cy="77450"/>
                </a:xfrm>
                <a:custGeom>
                  <a:avLst/>
                  <a:gdLst/>
                  <a:ahLst/>
                  <a:cxnLst/>
                  <a:rect l="l" t="t" r="r" b="b"/>
                  <a:pathLst>
                    <a:path w="39985" h="77450" extrusionOk="0">
                      <a:moveTo>
                        <a:pt x="7192" y="6952"/>
                      </a:moveTo>
                      <a:lnTo>
                        <a:pt x="39715" y="-309"/>
                      </a:lnTo>
                      <a:lnTo>
                        <a:pt x="39715" y="77142"/>
                      </a:lnTo>
                      <a:lnTo>
                        <a:pt x="7192" y="69124"/>
                      </a:lnTo>
                      <a:cubicBezTo>
                        <a:pt x="-2338" y="47720"/>
                        <a:pt x="-3170" y="26996"/>
                        <a:pt x="7192" y="6952"/>
                      </a:cubicBezTo>
                      <a:close/>
                    </a:path>
                  </a:pathLst>
                </a:custGeom>
                <a:gradFill>
                  <a:gsLst>
                    <a:gs pos="0">
                      <a:srgbClr val="C9BB98"/>
                    </a:gs>
                    <a:gs pos="15990">
                      <a:srgbClr val="DFD2B1"/>
                    </a:gs>
                    <a:gs pos="49219">
                      <a:srgbClr val="DCC691"/>
                    </a:gs>
                    <a:gs pos="70970">
                      <a:srgbClr val="F0E3C4"/>
                    </a:gs>
                    <a:gs pos="85460">
                      <a:srgbClr val="EDD9AA"/>
                    </a:gs>
                    <a:gs pos="100000">
                      <a:srgbClr val="F0DBA9"/>
                    </a:gs>
                  </a:gsLst>
                  <a:lin ang="16200038" scaled="0"/>
                </a:gra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5" name="Google Shape;275;p6"/>
                <p:cNvSpPr/>
                <p:nvPr/>
              </p:nvSpPr>
              <p:spPr>
                <a:xfrm>
                  <a:off x="9400423" y="4679823"/>
                  <a:ext cx="93472" cy="77450"/>
                </a:xfrm>
                <a:custGeom>
                  <a:avLst/>
                  <a:gdLst/>
                  <a:ahLst/>
                  <a:cxnLst/>
                  <a:rect l="l" t="t" r="r" b="b"/>
                  <a:pathLst>
                    <a:path w="93472" h="77450" extrusionOk="0">
                      <a:moveTo>
                        <a:pt x="19306" y="16256"/>
                      </a:moveTo>
                      <a:lnTo>
                        <a:pt x="93202" y="-309"/>
                      </a:lnTo>
                      <a:lnTo>
                        <a:pt x="93202" y="77142"/>
                      </a:lnTo>
                      <a:lnTo>
                        <a:pt x="19306" y="60578"/>
                      </a:lnTo>
                      <a:cubicBezTo>
                        <a:pt x="-7695" y="54527"/>
                        <a:pt x="-5880" y="21928"/>
                        <a:pt x="19306" y="16256"/>
                      </a:cubicBezTo>
                      <a:close/>
                    </a:path>
                  </a:pathLst>
                </a:custGeom>
                <a:solidFill>
                  <a:schemeClr val="dk2"/>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276" name="Google Shape;276;p6"/>
              <p:cNvGrpSpPr/>
              <p:nvPr/>
            </p:nvGrpSpPr>
            <p:grpSpPr>
              <a:xfrm rot="5525154">
                <a:off x="5102093" y="3647242"/>
                <a:ext cx="1380318" cy="292155"/>
                <a:chOff x="9257093" y="4533807"/>
                <a:chExt cx="1380232" cy="292137"/>
              </a:xfrm>
            </p:grpSpPr>
            <p:sp>
              <p:nvSpPr>
                <p:cNvPr id="277" name="Google Shape;277;p6"/>
                <p:cNvSpPr/>
                <p:nvPr/>
              </p:nvSpPr>
              <p:spPr>
                <a:xfrm>
                  <a:off x="9257093" y="4533807"/>
                  <a:ext cx="1380232" cy="292137"/>
                </a:xfrm>
                <a:custGeom>
                  <a:avLst/>
                  <a:gdLst/>
                  <a:ahLst/>
                  <a:cxnLst/>
                  <a:rect l="l" t="t" r="r" b="b"/>
                  <a:pathLst>
                    <a:path w="1380232" h="292137" extrusionOk="0">
                      <a:moveTo>
                        <a:pt x="-173" y="119250"/>
                      </a:moveTo>
                      <a:cubicBezTo>
                        <a:pt x="-173" y="117057"/>
                        <a:pt x="2399" y="115393"/>
                        <a:pt x="4970" y="114864"/>
                      </a:cubicBezTo>
                      <a:cubicBezTo>
                        <a:pt x="105414" y="94064"/>
                        <a:pt x="205252" y="79920"/>
                        <a:pt x="320747" y="67592"/>
                      </a:cubicBezTo>
                      <a:cubicBezTo>
                        <a:pt x="499700" y="15101"/>
                        <a:pt x="673434" y="15101"/>
                        <a:pt x="847546" y="11395"/>
                      </a:cubicBezTo>
                      <a:cubicBezTo>
                        <a:pt x="847546" y="11395"/>
                        <a:pt x="854126" y="276"/>
                        <a:pt x="861539" y="-329"/>
                      </a:cubicBezTo>
                      <a:cubicBezTo>
                        <a:pt x="868875" y="-1010"/>
                        <a:pt x="876892" y="8747"/>
                        <a:pt x="876892" y="8747"/>
                      </a:cubicBezTo>
                      <a:cubicBezTo>
                        <a:pt x="1049190" y="6630"/>
                        <a:pt x="1244631" y="3150"/>
                        <a:pt x="1360655" y="21151"/>
                      </a:cubicBezTo>
                      <a:cubicBezTo>
                        <a:pt x="1393783" y="26295"/>
                        <a:pt x="1377446" y="62448"/>
                        <a:pt x="1363302" y="63961"/>
                      </a:cubicBezTo>
                      <a:cubicBezTo>
                        <a:pt x="1201519" y="81735"/>
                        <a:pt x="1039584" y="97543"/>
                        <a:pt x="884002" y="101400"/>
                      </a:cubicBezTo>
                      <a:lnTo>
                        <a:pt x="870917" y="119553"/>
                      </a:lnTo>
                      <a:lnTo>
                        <a:pt x="871296" y="278160"/>
                      </a:lnTo>
                      <a:cubicBezTo>
                        <a:pt x="871296" y="285421"/>
                        <a:pt x="866530" y="291774"/>
                        <a:pt x="861765" y="291774"/>
                      </a:cubicBezTo>
                      <a:cubicBezTo>
                        <a:pt x="853521" y="291774"/>
                        <a:pt x="846790" y="284437"/>
                        <a:pt x="842630" y="278841"/>
                      </a:cubicBezTo>
                      <a:cubicBezTo>
                        <a:pt x="704142" y="277782"/>
                        <a:pt x="503936" y="276269"/>
                        <a:pt x="398273" y="270823"/>
                      </a:cubicBezTo>
                      <a:cubicBezTo>
                        <a:pt x="266895" y="264016"/>
                        <a:pt x="136424" y="232779"/>
                        <a:pt x="4970" y="205021"/>
                      </a:cubicBezTo>
                      <a:cubicBezTo>
                        <a:pt x="2172" y="204416"/>
                        <a:pt x="-173" y="203054"/>
                        <a:pt x="-173" y="200861"/>
                      </a:cubicBezTo>
                      <a:lnTo>
                        <a:pt x="-173" y="119250"/>
                      </a:lnTo>
                      <a:close/>
                    </a:path>
                  </a:pathLst>
                </a:custGeom>
                <a:solidFill>
                  <a:schemeClr val="dk2"/>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8" name="Google Shape;278;p6"/>
                <p:cNvSpPr/>
                <p:nvPr/>
              </p:nvSpPr>
              <p:spPr>
                <a:xfrm>
                  <a:off x="10096794" y="4538531"/>
                  <a:ext cx="18685" cy="279698"/>
                </a:xfrm>
                <a:custGeom>
                  <a:avLst/>
                  <a:gdLst/>
                  <a:ahLst/>
                  <a:cxnLst/>
                  <a:rect l="l" t="t" r="r" b="b"/>
                  <a:pathLst>
                    <a:path w="18685" h="279698" extrusionOk="0">
                      <a:moveTo>
                        <a:pt x="15177" y="-363"/>
                      </a:moveTo>
                      <a:lnTo>
                        <a:pt x="10714" y="5234"/>
                      </a:lnTo>
                      <a:cubicBezTo>
                        <a:pt x="12832" y="34959"/>
                        <a:pt x="13664" y="56288"/>
                        <a:pt x="7386" y="96753"/>
                      </a:cubicBezTo>
                      <a:cubicBezTo>
                        <a:pt x="11849" y="120653"/>
                        <a:pt x="6327" y="143117"/>
                        <a:pt x="5344" y="167245"/>
                      </a:cubicBezTo>
                      <a:cubicBezTo>
                        <a:pt x="4058" y="200600"/>
                        <a:pt x="352" y="243107"/>
                        <a:pt x="-177" y="272983"/>
                      </a:cubicBezTo>
                      <a:lnTo>
                        <a:pt x="3983" y="272983"/>
                      </a:lnTo>
                      <a:lnTo>
                        <a:pt x="9277" y="279336"/>
                      </a:lnTo>
                      <a:cubicBezTo>
                        <a:pt x="9806" y="249914"/>
                        <a:pt x="8067" y="201583"/>
                        <a:pt x="9428" y="168001"/>
                      </a:cubicBezTo>
                      <a:cubicBezTo>
                        <a:pt x="10109" y="144252"/>
                        <a:pt x="15630" y="120048"/>
                        <a:pt x="9882" y="96753"/>
                      </a:cubicBezTo>
                      <a:cubicBezTo>
                        <a:pt x="10185" y="95618"/>
                        <a:pt x="24933" y="41690"/>
                        <a:pt x="15177" y="-363"/>
                      </a:cubicBezTo>
                      <a:close/>
                    </a:path>
                  </a:pathLst>
                </a:custGeom>
                <a:solidFill>
                  <a:srgbClr val="FFFFFF">
                    <a:alpha val="38820"/>
                  </a:srgbClr>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79" name="Google Shape;279;p6"/>
                <p:cNvSpPr/>
                <p:nvPr/>
              </p:nvSpPr>
              <p:spPr>
                <a:xfrm>
                  <a:off x="9425381" y="4604128"/>
                  <a:ext cx="218127" cy="18357"/>
                </a:xfrm>
                <a:custGeom>
                  <a:avLst/>
                  <a:gdLst/>
                  <a:ahLst/>
                  <a:cxnLst/>
                  <a:rect l="l" t="t" r="r" b="b"/>
                  <a:pathLst>
                    <a:path w="218127" h="18357" extrusionOk="0">
                      <a:moveTo>
                        <a:pt x="-162" y="17997"/>
                      </a:moveTo>
                      <a:cubicBezTo>
                        <a:pt x="58380" y="8618"/>
                        <a:pt x="231963" y="-2727"/>
                        <a:pt x="217063" y="71"/>
                      </a:cubicBezTo>
                      <a:cubicBezTo>
                        <a:pt x="196339" y="4080"/>
                        <a:pt x="176900" y="14820"/>
                        <a:pt x="161471" y="15047"/>
                      </a:cubicBezTo>
                      <a:cubicBezTo>
                        <a:pt x="113821" y="15955"/>
                        <a:pt x="23437" y="17997"/>
                        <a:pt x="-162" y="17997"/>
                      </a:cubicBezTo>
                      <a:close/>
                    </a:path>
                  </a:pathLst>
                </a:custGeom>
                <a:solidFill>
                  <a:srgbClr val="FFFFFF">
                    <a:alpha val="17650"/>
                  </a:srgbClr>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0" name="Google Shape;280;p6"/>
                <p:cNvSpPr/>
                <p:nvPr/>
              </p:nvSpPr>
              <p:spPr>
                <a:xfrm>
                  <a:off x="9260429" y="4635200"/>
                  <a:ext cx="244284" cy="43128"/>
                </a:xfrm>
                <a:custGeom>
                  <a:avLst/>
                  <a:gdLst/>
                  <a:ahLst/>
                  <a:cxnLst/>
                  <a:rect l="l" t="t" r="r" b="b"/>
                  <a:pathLst>
                    <a:path w="244284" h="43128" extrusionOk="0">
                      <a:moveTo>
                        <a:pt x="4523" y="22850"/>
                      </a:moveTo>
                      <a:cubicBezTo>
                        <a:pt x="95966" y="5681"/>
                        <a:pt x="239446" y="3487"/>
                        <a:pt x="244060" y="-68"/>
                      </a:cubicBezTo>
                      <a:cubicBezTo>
                        <a:pt x="248749" y="-3774"/>
                        <a:pt x="5658" y="28447"/>
                        <a:pt x="5809" y="41456"/>
                      </a:cubicBezTo>
                      <a:cubicBezTo>
                        <a:pt x="5885" y="48868"/>
                        <a:pt x="-6746" y="22396"/>
                        <a:pt x="4523" y="22850"/>
                      </a:cubicBezTo>
                      <a:close/>
                    </a:path>
                  </a:pathLst>
                </a:custGeom>
                <a:solidFill>
                  <a:srgbClr val="FFFFFF">
                    <a:alpha val="32940"/>
                  </a:srgbClr>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81" name="Google Shape;281;p6"/>
                <p:cNvSpPr/>
                <p:nvPr/>
              </p:nvSpPr>
              <p:spPr>
                <a:xfrm>
                  <a:off x="9258973" y="4723232"/>
                  <a:ext cx="175746" cy="27771"/>
                </a:xfrm>
                <a:custGeom>
                  <a:avLst/>
                  <a:gdLst/>
                  <a:ahLst/>
                  <a:cxnLst/>
                  <a:rect l="l" t="t" r="r" b="b"/>
                  <a:pathLst>
                    <a:path w="175746" h="27771" extrusionOk="0">
                      <a:moveTo>
                        <a:pt x="2502" y="-364"/>
                      </a:moveTo>
                      <a:cubicBezTo>
                        <a:pt x="55295" y="11964"/>
                        <a:pt x="145528" y="24217"/>
                        <a:pt x="172681" y="27015"/>
                      </a:cubicBezTo>
                      <a:cubicBezTo>
                        <a:pt x="199229" y="29814"/>
                        <a:pt x="36159" y="16956"/>
                        <a:pt x="4165" y="9922"/>
                      </a:cubicBezTo>
                      <a:cubicBezTo>
                        <a:pt x="-2339" y="8485"/>
                        <a:pt x="-297" y="543"/>
                        <a:pt x="2502" y="-364"/>
                      </a:cubicBezTo>
                      <a:close/>
                    </a:path>
                  </a:pathLst>
                </a:custGeom>
                <a:solidFill>
                  <a:srgbClr val="FFFFFF">
                    <a:alpha val="33730"/>
                  </a:srgbClr>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sp>
          <p:nvSpPr>
            <p:cNvPr id="282" name="Google Shape;282;p6"/>
            <p:cNvSpPr/>
            <p:nvPr/>
          </p:nvSpPr>
          <p:spPr>
            <a:xfrm>
              <a:off x="4006525" y="2503850"/>
              <a:ext cx="57000" cy="869400"/>
            </a:xfrm>
            <a:prstGeom prst="triangle">
              <a:avLst>
                <a:gd name="adj" fmla="val 56974"/>
              </a:avLst>
            </a:prstGeom>
            <a:solidFill>
              <a:srgbClr val="FFFFFF">
                <a:alpha val="44030"/>
              </a:srgbClr>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rot="-346944">
              <a:off x="4070316" y="2558704"/>
              <a:ext cx="23821" cy="805831"/>
            </a:xfrm>
            <a:prstGeom prst="triangle">
              <a:avLst>
                <a:gd name="adj" fmla="val 100000"/>
              </a:avLst>
            </a:prstGeom>
            <a:solidFill>
              <a:srgbClr val="FFFFFF">
                <a:alpha val="44030"/>
              </a:srgbClr>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rot="10800000" flipH="1">
              <a:off x="4109425" y="3372983"/>
              <a:ext cx="22200" cy="498000"/>
            </a:xfrm>
            <a:prstGeom prst="triangle">
              <a:avLst>
                <a:gd name="adj" fmla="val 100000"/>
              </a:avLst>
            </a:prstGeom>
            <a:solidFill>
              <a:srgbClr val="FFFFFF">
                <a:alpha val="44030"/>
              </a:srgbClr>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5" name="Google Shape;285;p6"/>
          <p:cNvPicPr preferRelativeResize="0"/>
          <p:nvPr/>
        </p:nvPicPr>
        <p:blipFill rotWithShape="1">
          <a:blip r:embed="rId2">
            <a:alphaModFix/>
          </a:blip>
          <a:srcRect/>
          <a:stretch/>
        </p:blipFill>
        <p:spPr>
          <a:xfrm rot="-1195756" flipH="1">
            <a:off x="6342397" y="5749645"/>
            <a:ext cx="6473170" cy="738699"/>
          </a:xfrm>
          <a:prstGeom prst="rect">
            <a:avLst/>
          </a:prstGeom>
          <a:noFill/>
          <a:ln>
            <a:noFill/>
          </a:ln>
        </p:spPr>
      </p:pic>
      <p:sp>
        <p:nvSpPr>
          <p:cNvPr id="286" name="Google Shape;286;p6"/>
          <p:cNvSpPr txBox="1">
            <a:spLocks noGrp="1"/>
          </p:cNvSpPr>
          <p:nvPr>
            <p:ph type="title"/>
          </p:nvPr>
        </p:nvSpPr>
        <p:spPr>
          <a:xfrm>
            <a:off x="1575575" y="971750"/>
            <a:ext cx="9524400" cy="763500"/>
          </a:xfrm>
          <a:prstGeom prst="rect">
            <a:avLst/>
          </a:prstGeom>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87" name="Google Shape;287;p6"/>
          <p:cNvSpPr txBox="1">
            <a:spLocks noGrp="1"/>
          </p:cNvSpPr>
          <p:nvPr>
            <p:ph type="body" idx="1"/>
          </p:nvPr>
        </p:nvSpPr>
        <p:spPr>
          <a:xfrm>
            <a:off x="1575575" y="2186831"/>
            <a:ext cx="4477500" cy="38178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288" name="Google Shape;288;p6"/>
          <p:cNvSpPr txBox="1">
            <a:spLocks noGrp="1"/>
          </p:cNvSpPr>
          <p:nvPr>
            <p:ph type="body" idx="2"/>
          </p:nvPr>
        </p:nvSpPr>
        <p:spPr>
          <a:xfrm>
            <a:off x="6621872" y="2172446"/>
            <a:ext cx="4477800" cy="38178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grpSp>
        <p:nvGrpSpPr>
          <p:cNvPr id="289" name="Google Shape;289;p6"/>
          <p:cNvGrpSpPr/>
          <p:nvPr/>
        </p:nvGrpSpPr>
        <p:grpSpPr>
          <a:xfrm rot="-8403264">
            <a:off x="10288552" y="-862319"/>
            <a:ext cx="874890" cy="2951624"/>
            <a:chOff x="4956637" y="584511"/>
            <a:chExt cx="1835125" cy="6191178"/>
          </a:xfrm>
        </p:grpSpPr>
        <p:sp>
          <p:nvSpPr>
            <p:cNvPr id="290" name="Google Shape;290;p6"/>
            <p:cNvSpPr/>
            <p:nvPr/>
          </p:nvSpPr>
          <p:spPr>
            <a:xfrm>
              <a:off x="4956647" y="584609"/>
              <a:ext cx="1835115" cy="6190985"/>
            </a:xfrm>
            <a:custGeom>
              <a:avLst/>
              <a:gdLst/>
              <a:ahLst/>
              <a:cxnLst/>
              <a:rect l="l" t="t" r="r" b="b"/>
              <a:pathLst>
                <a:path w="1835115" h="6190985" extrusionOk="0">
                  <a:moveTo>
                    <a:pt x="1114204" y="0"/>
                  </a:moveTo>
                  <a:lnTo>
                    <a:pt x="1114204" y="1"/>
                  </a:lnTo>
                  <a:lnTo>
                    <a:pt x="1114204" y="0"/>
                  </a:lnTo>
                  <a:lnTo>
                    <a:pt x="1114204" y="1"/>
                  </a:lnTo>
                  <a:lnTo>
                    <a:pt x="1114204" y="614024"/>
                  </a:lnTo>
                  <a:lnTo>
                    <a:pt x="1160492" y="614024"/>
                  </a:lnTo>
                  <a:cubicBezTo>
                    <a:pt x="1180700" y="614024"/>
                    <a:pt x="1197119" y="628851"/>
                    <a:pt x="1197119" y="647100"/>
                  </a:cubicBezTo>
                  <a:cubicBezTo>
                    <a:pt x="1197119" y="827994"/>
                    <a:pt x="1293043" y="998109"/>
                    <a:pt x="1455210" y="1104410"/>
                  </a:cubicBezTo>
                  <a:lnTo>
                    <a:pt x="1576961" y="1184191"/>
                  </a:lnTo>
                  <a:cubicBezTo>
                    <a:pt x="1739128" y="1290493"/>
                    <a:pt x="1835052" y="1460493"/>
                    <a:pt x="1835052" y="1641502"/>
                  </a:cubicBezTo>
                  <a:lnTo>
                    <a:pt x="1835052" y="1716437"/>
                  </a:lnTo>
                  <a:lnTo>
                    <a:pt x="1835115" y="1716437"/>
                  </a:lnTo>
                  <a:lnTo>
                    <a:pt x="1603358" y="5992926"/>
                  </a:lnTo>
                  <a:cubicBezTo>
                    <a:pt x="1597358" y="6103846"/>
                    <a:pt x="1496004" y="6190985"/>
                    <a:pt x="1373053" y="6190985"/>
                  </a:cubicBezTo>
                  <a:lnTo>
                    <a:pt x="462126" y="6190985"/>
                  </a:lnTo>
                  <a:cubicBezTo>
                    <a:pt x="339174" y="6190985"/>
                    <a:pt x="237820" y="6103846"/>
                    <a:pt x="231821" y="5992926"/>
                  </a:cubicBezTo>
                  <a:lnTo>
                    <a:pt x="0" y="1716437"/>
                  </a:lnTo>
                  <a:lnTo>
                    <a:pt x="0" y="1641502"/>
                  </a:lnTo>
                  <a:cubicBezTo>
                    <a:pt x="0" y="1460493"/>
                    <a:pt x="95924" y="1290493"/>
                    <a:pt x="258091" y="1184191"/>
                  </a:cubicBezTo>
                  <a:lnTo>
                    <a:pt x="379842" y="1104410"/>
                  </a:lnTo>
                  <a:cubicBezTo>
                    <a:pt x="542009" y="998109"/>
                    <a:pt x="637933" y="827994"/>
                    <a:pt x="637933" y="647100"/>
                  </a:cubicBezTo>
                  <a:cubicBezTo>
                    <a:pt x="637933" y="628851"/>
                    <a:pt x="654352" y="614024"/>
                    <a:pt x="674560" y="614024"/>
                  </a:cubicBezTo>
                  <a:lnTo>
                    <a:pt x="720911" y="614024"/>
                  </a:lnTo>
                  <a:lnTo>
                    <a:pt x="720911" y="193328"/>
                  </a:lnTo>
                  <a:lnTo>
                    <a:pt x="720911" y="193327"/>
                  </a:lnTo>
                  <a:lnTo>
                    <a:pt x="720911" y="193326"/>
                  </a:lnTo>
                  <a:lnTo>
                    <a:pt x="720913" y="193326"/>
                  </a:lnTo>
                  <a:close/>
                </a:path>
              </a:pathLst>
            </a:custGeom>
            <a:solidFill>
              <a:srgbClr val="FFFFFF"/>
            </a:solidFill>
            <a:ln>
              <a:noFill/>
            </a:ln>
            <a:effectLst>
              <a:outerShdw blurRad="100013" dist="19050" dir="5400000" algn="bl" rotWithShape="0">
                <a:srgbClr val="000000">
                  <a:alpha val="52999"/>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291" name="Google Shape;291;p6"/>
            <p:cNvGrpSpPr/>
            <p:nvPr/>
          </p:nvGrpSpPr>
          <p:grpSpPr>
            <a:xfrm>
              <a:off x="4956637" y="584511"/>
              <a:ext cx="1835115" cy="6191178"/>
              <a:chOff x="5775584" y="523589"/>
              <a:chExt cx="1835115" cy="6855473"/>
            </a:xfrm>
          </p:grpSpPr>
          <p:sp>
            <p:nvSpPr>
              <p:cNvPr id="292" name="Google Shape;292;p6"/>
              <p:cNvSpPr/>
              <p:nvPr/>
            </p:nvSpPr>
            <p:spPr>
              <a:xfrm>
                <a:off x="5775584" y="2424252"/>
                <a:ext cx="1835115" cy="4954810"/>
              </a:xfrm>
              <a:custGeom>
                <a:avLst/>
                <a:gdLst/>
                <a:ahLst/>
                <a:cxnLst/>
                <a:rect l="l" t="t" r="r" b="b"/>
                <a:pathLst>
                  <a:path w="1835115" h="4954810" extrusionOk="0">
                    <a:moveTo>
                      <a:pt x="0" y="0"/>
                    </a:moveTo>
                    <a:lnTo>
                      <a:pt x="1835115" y="0"/>
                    </a:lnTo>
                    <a:lnTo>
                      <a:pt x="1603358" y="4735493"/>
                    </a:lnTo>
                    <a:cubicBezTo>
                      <a:pt x="1597358" y="4858318"/>
                      <a:pt x="1496004" y="4954810"/>
                      <a:pt x="1373053" y="4954810"/>
                    </a:cubicBezTo>
                    <a:lnTo>
                      <a:pt x="462126" y="4954810"/>
                    </a:lnTo>
                    <a:cubicBezTo>
                      <a:pt x="339174" y="4954810"/>
                      <a:pt x="237820" y="4858318"/>
                      <a:pt x="231821" y="4735493"/>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3" name="Google Shape;293;p6"/>
              <p:cNvSpPr/>
              <p:nvPr/>
            </p:nvSpPr>
            <p:spPr>
              <a:xfrm>
                <a:off x="7015076" y="2463594"/>
                <a:ext cx="475702" cy="4876189"/>
              </a:xfrm>
              <a:custGeom>
                <a:avLst/>
                <a:gdLst/>
                <a:ahLst/>
                <a:cxnLst/>
                <a:rect l="l" t="t" r="r" b="b"/>
                <a:pathLst>
                  <a:path w="475702" h="4876189" extrusionOk="0">
                    <a:moveTo>
                      <a:pt x="0" y="4876190"/>
                    </a:moveTo>
                    <a:cubicBezTo>
                      <a:pt x="34732" y="4836848"/>
                      <a:pt x="58097" y="4771426"/>
                      <a:pt x="60307" y="4696215"/>
                    </a:cubicBezTo>
                    <a:lnTo>
                      <a:pt x="196899" y="0"/>
                    </a:lnTo>
                    <a:lnTo>
                      <a:pt x="475703" y="0"/>
                    </a:lnTo>
                    <a:lnTo>
                      <a:pt x="245903" y="4696215"/>
                    </a:lnTo>
                    <a:cubicBezTo>
                      <a:pt x="242240" y="4771173"/>
                      <a:pt x="203025" y="4836469"/>
                      <a:pt x="144991" y="4875811"/>
                    </a:cubicBezTo>
                    <a:cubicBezTo>
                      <a:pt x="141202" y="4876063"/>
                      <a:pt x="137413" y="4876190"/>
                      <a:pt x="133560" y="4876190"/>
                    </a:cubicBezTo>
                    <a:lnTo>
                      <a:pt x="0" y="4876190"/>
                    </a:lnTo>
                    <a:close/>
                  </a:path>
                </a:pathLst>
              </a:custGeom>
              <a:solidFill>
                <a:srgbClr val="FFFFFF">
                  <a:alpha val="309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4" name="Google Shape;294;p6"/>
              <p:cNvSpPr/>
              <p:nvPr/>
            </p:nvSpPr>
            <p:spPr>
              <a:xfrm>
                <a:off x="5816883" y="2463594"/>
                <a:ext cx="610841" cy="4876189"/>
              </a:xfrm>
              <a:custGeom>
                <a:avLst/>
                <a:gdLst/>
                <a:ahLst/>
                <a:cxnLst/>
                <a:rect l="l" t="t" r="r" b="b"/>
                <a:pathLst>
                  <a:path w="610841" h="4876189" extrusionOk="0">
                    <a:moveTo>
                      <a:pt x="0" y="0"/>
                    </a:moveTo>
                    <a:lnTo>
                      <a:pt x="401881" y="0"/>
                    </a:lnTo>
                    <a:lnTo>
                      <a:pt x="546872" y="4696215"/>
                    </a:lnTo>
                    <a:cubicBezTo>
                      <a:pt x="549208" y="4771426"/>
                      <a:pt x="574152" y="4836848"/>
                      <a:pt x="610842" y="4876190"/>
                    </a:cubicBezTo>
                    <a:lnTo>
                      <a:pt x="420763" y="4876190"/>
                    </a:lnTo>
                    <a:cubicBezTo>
                      <a:pt x="318651" y="4876190"/>
                      <a:pt x="234789" y="4796243"/>
                      <a:pt x="229800" y="4694257"/>
                    </a:cubicBezTo>
                    <a:lnTo>
                      <a:pt x="0" y="0"/>
                    </a:lnTo>
                    <a:close/>
                  </a:path>
                </a:pathLst>
              </a:custGeom>
              <a:solidFill>
                <a:srgbClr val="0D0D0D">
                  <a:alpha val="137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5" name="Google Shape;295;p6"/>
              <p:cNvSpPr/>
              <p:nvPr/>
            </p:nvSpPr>
            <p:spPr>
              <a:xfrm>
                <a:off x="5775584" y="1203516"/>
                <a:ext cx="1835051" cy="1220736"/>
              </a:xfrm>
              <a:custGeom>
                <a:avLst/>
                <a:gdLst/>
                <a:ahLst/>
                <a:cxnLst/>
                <a:rect l="l" t="t" r="r" b="b"/>
                <a:pathLst>
                  <a:path w="1835051" h="1220736" extrusionOk="0">
                    <a:moveTo>
                      <a:pt x="0" y="1220737"/>
                    </a:moveTo>
                    <a:lnTo>
                      <a:pt x="0" y="1137759"/>
                    </a:lnTo>
                    <a:cubicBezTo>
                      <a:pt x="0" y="937323"/>
                      <a:pt x="95924" y="749075"/>
                      <a:pt x="258091" y="631365"/>
                    </a:cubicBezTo>
                    <a:lnTo>
                      <a:pt x="379842" y="543020"/>
                    </a:lnTo>
                    <a:cubicBezTo>
                      <a:pt x="542009" y="425310"/>
                      <a:pt x="637933" y="236936"/>
                      <a:pt x="637933" y="36627"/>
                    </a:cubicBezTo>
                    <a:lnTo>
                      <a:pt x="637933" y="36627"/>
                    </a:lnTo>
                    <a:cubicBezTo>
                      <a:pt x="637933" y="16419"/>
                      <a:pt x="654352" y="0"/>
                      <a:pt x="674560" y="0"/>
                    </a:cubicBezTo>
                    <a:lnTo>
                      <a:pt x="1160492" y="0"/>
                    </a:lnTo>
                    <a:cubicBezTo>
                      <a:pt x="1180700" y="0"/>
                      <a:pt x="1197119" y="16419"/>
                      <a:pt x="1197119" y="36627"/>
                    </a:cubicBezTo>
                    <a:lnTo>
                      <a:pt x="1197119" y="36627"/>
                    </a:lnTo>
                    <a:cubicBezTo>
                      <a:pt x="1197119" y="236936"/>
                      <a:pt x="1293043" y="425310"/>
                      <a:pt x="1455210" y="543020"/>
                    </a:cubicBezTo>
                    <a:lnTo>
                      <a:pt x="1576961" y="631365"/>
                    </a:lnTo>
                    <a:cubicBezTo>
                      <a:pt x="1739128" y="749075"/>
                      <a:pt x="1835052" y="937323"/>
                      <a:pt x="1835052" y="1137759"/>
                    </a:cubicBezTo>
                    <a:lnTo>
                      <a:pt x="1835052" y="1220737"/>
                    </a:lnTo>
                    <a:lnTo>
                      <a:pt x="0" y="1220737"/>
                    </a:lnTo>
                    <a:close/>
                  </a:path>
                </a:pathLst>
              </a:custGeom>
              <a:solidFill>
                <a:srgbClr val="3E3E3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6" name="Google Shape;296;p6"/>
              <p:cNvSpPr/>
              <p:nvPr/>
            </p:nvSpPr>
            <p:spPr>
              <a:xfrm>
                <a:off x="6834027" y="1242984"/>
                <a:ext cx="658709" cy="1142115"/>
              </a:xfrm>
              <a:custGeom>
                <a:avLst/>
                <a:gdLst/>
                <a:ahLst/>
                <a:cxnLst/>
                <a:rect l="l" t="t" r="r" b="b"/>
                <a:pathLst>
                  <a:path w="658709" h="1142115" extrusionOk="0">
                    <a:moveTo>
                      <a:pt x="0" y="0"/>
                    </a:moveTo>
                    <a:lnTo>
                      <a:pt x="20713" y="0"/>
                    </a:lnTo>
                    <a:cubicBezTo>
                      <a:pt x="20965" y="61634"/>
                      <a:pt x="30312" y="122194"/>
                      <a:pt x="47993" y="179723"/>
                    </a:cubicBezTo>
                    <a:cubicBezTo>
                      <a:pt x="51530" y="191405"/>
                      <a:pt x="55445" y="203025"/>
                      <a:pt x="59676" y="214455"/>
                    </a:cubicBezTo>
                    <a:cubicBezTo>
                      <a:pt x="68201" y="237378"/>
                      <a:pt x="78052" y="259796"/>
                      <a:pt x="89040" y="281456"/>
                    </a:cubicBezTo>
                    <a:cubicBezTo>
                      <a:pt x="91819" y="286824"/>
                      <a:pt x="94661" y="292191"/>
                      <a:pt x="97565" y="297559"/>
                    </a:cubicBezTo>
                    <a:cubicBezTo>
                      <a:pt x="103312" y="308294"/>
                      <a:pt x="109501" y="318777"/>
                      <a:pt x="116068" y="329133"/>
                    </a:cubicBezTo>
                    <a:cubicBezTo>
                      <a:pt x="122509" y="339490"/>
                      <a:pt x="129329" y="349594"/>
                      <a:pt x="136402" y="359571"/>
                    </a:cubicBezTo>
                    <a:cubicBezTo>
                      <a:pt x="139939" y="364560"/>
                      <a:pt x="143475" y="369549"/>
                      <a:pt x="147138" y="374412"/>
                    </a:cubicBezTo>
                    <a:cubicBezTo>
                      <a:pt x="154589" y="384136"/>
                      <a:pt x="162230" y="393672"/>
                      <a:pt x="170187" y="403018"/>
                    </a:cubicBezTo>
                    <a:cubicBezTo>
                      <a:pt x="189953" y="426320"/>
                      <a:pt x="211739" y="448359"/>
                      <a:pt x="235041" y="468819"/>
                    </a:cubicBezTo>
                    <a:cubicBezTo>
                      <a:pt x="244324" y="476966"/>
                      <a:pt x="253923" y="484796"/>
                      <a:pt x="263900" y="492437"/>
                    </a:cubicBezTo>
                    <a:cubicBezTo>
                      <a:pt x="268763" y="496226"/>
                      <a:pt x="273752" y="500015"/>
                      <a:pt x="278867" y="503741"/>
                    </a:cubicBezTo>
                    <a:lnTo>
                      <a:pt x="400618" y="592087"/>
                    </a:lnTo>
                    <a:cubicBezTo>
                      <a:pt x="562786" y="709797"/>
                      <a:pt x="658709" y="898044"/>
                      <a:pt x="658709" y="1098480"/>
                    </a:cubicBezTo>
                    <a:lnTo>
                      <a:pt x="658709" y="1142116"/>
                    </a:lnTo>
                    <a:lnTo>
                      <a:pt x="379085" y="1142116"/>
                    </a:lnTo>
                    <a:lnTo>
                      <a:pt x="379085" y="1098480"/>
                    </a:lnTo>
                    <a:cubicBezTo>
                      <a:pt x="379085" y="898044"/>
                      <a:pt x="322061" y="709797"/>
                      <a:pt x="225695" y="592087"/>
                    </a:cubicBezTo>
                    <a:lnTo>
                      <a:pt x="153326" y="503741"/>
                    </a:lnTo>
                    <a:cubicBezTo>
                      <a:pt x="105207" y="444886"/>
                      <a:pt x="66812" y="368349"/>
                      <a:pt x="40479" y="281582"/>
                    </a:cubicBezTo>
                    <a:cubicBezTo>
                      <a:pt x="14587" y="195257"/>
                      <a:pt x="316" y="99207"/>
                      <a:pt x="0" y="0"/>
                    </a:cubicBezTo>
                    <a:close/>
                  </a:path>
                </a:pathLst>
              </a:custGeom>
              <a:solidFill>
                <a:srgbClr val="FFFFFF">
                  <a:alpha val="309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7" name="Google Shape;297;p6"/>
              <p:cNvSpPr/>
              <p:nvPr/>
            </p:nvSpPr>
            <p:spPr>
              <a:xfrm>
                <a:off x="5814925" y="1242984"/>
                <a:ext cx="804899" cy="1141989"/>
              </a:xfrm>
              <a:custGeom>
                <a:avLst/>
                <a:gdLst/>
                <a:ahLst/>
                <a:cxnLst/>
                <a:rect l="l" t="t" r="r" b="b"/>
                <a:pathLst>
                  <a:path w="804899" h="1141989" extrusionOk="0">
                    <a:moveTo>
                      <a:pt x="0" y="1141927"/>
                    </a:moveTo>
                    <a:lnTo>
                      <a:pt x="0" y="1098290"/>
                    </a:lnTo>
                    <a:cubicBezTo>
                      <a:pt x="0" y="911116"/>
                      <a:pt x="90430" y="733730"/>
                      <a:pt x="241861" y="623788"/>
                    </a:cubicBezTo>
                    <a:lnTo>
                      <a:pt x="363613" y="535442"/>
                    </a:lnTo>
                    <a:cubicBezTo>
                      <a:pt x="534684" y="411164"/>
                      <a:pt x="637049" y="211297"/>
                      <a:pt x="637933" y="0"/>
                    </a:cubicBezTo>
                    <a:lnTo>
                      <a:pt x="804899" y="0"/>
                    </a:lnTo>
                    <a:cubicBezTo>
                      <a:pt x="804394" y="199236"/>
                      <a:pt x="743834" y="386410"/>
                      <a:pt x="642101" y="503615"/>
                    </a:cubicBezTo>
                    <a:lnTo>
                      <a:pt x="565438" y="591960"/>
                    </a:lnTo>
                    <a:cubicBezTo>
                      <a:pt x="463199" y="709670"/>
                      <a:pt x="402639" y="897918"/>
                      <a:pt x="402639" y="1098354"/>
                    </a:cubicBezTo>
                    <a:lnTo>
                      <a:pt x="402639" y="1141990"/>
                    </a:lnTo>
                    <a:lnTo>
                      <a:pt x="0" y="1141927"/>
                    </a:lnTo>
                    <a:close/>
                  </a:path>
                </a:pathLst>
              </a:custGeom>
              <a:solidFill>
                <a:srgbClr val="3E3E3E">
                  <a:alpha val="686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8" name="Google Shape;298;p6"/>
              <p:cNvSpPr/>
              <p:nvPr/>
            </p:nvSpPr>
            <p:spPr>
              <a:xfrm>
                <a:off x="6496495" y="523589"/>
                <a:ext cx="393293" cy="679990"/>
              </a:xfrm>
              <a:custGeom>
                <a:avLst/>
                <a:gdLst/>
                <a:ahLst/>
                <a:cxnLst/>
                <a:rect l="l" t="t" r="r" b="b"/>
                <a:pathLst>
                  <a:path w="393293" h="679990" extrusionOk="0">
                    <a:moveTo>
                      <a:pt x="0" y="214076"/>
                    </a:moveTo>
                    <a:lnTo>
                      <a:pt x="393293" y="0"/>
                    </a:lnTo>
                    <a:lnTo>
                      <a:pt x="393293" y="679990"/>
                    </a:lnTo>
                    <a:lnTo>
                      <a:pt x="0" y="67999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99" name="Google Shape;299;p6"/>
              <p:cNvSpPr/>
              <p:nvPr/>
            </p:nvSpPr>
            <p:spPr>
              <a:xfrm>
                <a:off x="6496495" y="737664"/>
                <a:ext cx="159577" cy="465977"/>
              </a:xfrm>
              <a:custGeom>
                <a:avLst/>
                <a:gdLst/>
                <a:ahLst/>
                <a:cxnLst/>
                <a:rect l="l" t="t" r="r" b="b"/>
                <a:pathLst>
                  <a:path w="159577" h="465977" extrusionOk="0">
                    <a:moveTo>
                      <a:pt x="0" y="465978"/>
                    </a:moveTo>
                    <a:lnTo>
                      <a:pt x="0" y="0"/>
                    </a:lnTo>
                    <a:cubicBezTo>
                      <a:pt x="4168" y="1831"/>
                      <a:pt x="8525" y="3663"/>
                      <a:pt x="12819" y="5241"/>
                    </a:cubicBezTo>
                    <a:cubicBezTo>
                      <a:pt x="16861" y="6820"/>
                      <a:pt x="20966" y="8273"/>
                      <a:pt x="25133" y="9599"/>
                    </a:cubicBezTo>
                    <a:cubicBezTo>
                      <a:pt x="28038" y="10546"/>
                      <a:pt x="30880" y="11304"/>
                      <a:pt x="33785" y="12061"/>
                    </a:cubicBezTo>
                    <a:cubicBezTo>
                      <a:pt x="34164" y="12188"/>
                      <a:pt x="34732" y="12314"/>
                      <a:pt x="35111" y="12440"/>
                    </a:cubicBezTo>
                    <a:cubicBezTo>
                      <a:pt x="37574" y="13198"/>
                      <a:pt x="39973" y="13767"/>
                      <a:pt x="42436" y="14272"/>
                    </a:cubicBezTo>
                    <a:cubicBezTo>
                      <a:pt x="45215" y="15029"/>
                      <a:pt x="47930" y="15724"/>
                      <a:pt x="50709" y="16229"/>
                    </a:cubicBezTo>
                    <a:cubicBezTo>
                      <a:pt x="52035" y="16608"/>
                      <a:pt x="53172" y="16735"/>
                      <a:pt x="54498" y="16987"/>
                    </a:cubicBezTo>
                    <a:cubicBezTo>
                      <a:pt x="57276" y="17619"/>
                      <a:pt x="59992" y="18061"/>
                      <a:pt x="62770" y="18440"/>
                    </a:cubicBezTo>
                    <a:cubicBezTo>
                      <a:pt x="68769" y="19513"/>
                      <a:pt x="74832" y="20271"/>
                      <a:pt x="81020" y="20902"/>
                    </a:cubicBezTo>
                    <a:cubicBezTo>
                      <a:pt x="81147" y="20902"/>
                      <a:pt x="81147" y="20902"/>
                      <a:pt x="81147" y="20902"/>
                    </a:cubicBezTo>
                    <a:lnTo>
                      <a:pt x="82094" y="20902"/>
                    </a:lnTo>
                    <a:cubicBezTo>
                      <a:pt x="91124" y="21850"/>
                      <a:pt x="100028" y="22228"/>
                      <a:pt x="109248" y="22228"/>
                    </a:cubicBezTo>
                    <a:cubicBezTo>
                      <a:pt x="114237" y="22228"/>
                      <a:pt x="119226" y="22102"/>
                      <a:pt x="124214" y="21850"/>
                    </a:cubicBezTo>
                    <a:cubicBezTo>
                      <a:pt x="136150" y="21344"/>
                      <a:pt x="147958" y="20018"/>
                      <a:pt x="159578" y="17808"/>
                    </a:cubicBezTo>
                    <a:lnTo>
                      <a:pt x="159578" y="465978"/>
                    </a:lnTo>
                    <a:lnTo>
                      <a:pt x="0" y="465978"/>
                    </a:lnTo>
                    <a:close/>
                  </a:path>
                </a:pathLst>
              </a:custGeom>
              <a:solidFill>
                <a:srgbClr val="0D0D0D">
                  <a:alpha val="137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0" name="Google Shape;300;p6"/>
              <p:cNvSpPr/>
              <p:nvPr/>
            </p:nvSpPr>
            <p:spPr>
              <a:xfrm>
                <a:off x="6737977" y="647298"/>
                <a:ext cx="96113" cy="556344"/>
              </a:xfrm>
              <a:custGeom>
                <a:avLst/>
                <a:gdLst/>
                <a:ahLst/>
                <a:cxnLst/>
                <a:rect l="l" t="t" r="r" b="b"/>
                <a:pathLst>
                  <a:path w="96113" h="556344" extrusionOk="0">
                    <a:moveTo>
                      <a:pt x="0" y="556344"/>
                    </a:moveTo>
                    <a:lnTo>
                      <a:pt x="0" y="80389"/>
                    </a:lnTo>
                    <a:cubicBezTo>
                      <a:pt x="2084" y="79442"/>
                      <a:pt x="4168" y="78305"/>
                      <a:pt x="6189" y="77231"/>
                    </a:cubicBezTo>
                    <a:cubicBezTo>
                      <a:pt x="41173" y="58224"/>
                      <a:pt x="72116" y="31511"/>
                      <a:pt x="96113" y="0"/>
                    </a:cubicBezTo>
                    <a:lnTo>
                      <a:pt x="96113" y="556281"/>
                    </a:lnTo>
                    <a:lnTo>
                      <a:pt x="0" y="556344"/>
                    </a:lnTo>
                    <a:close/>
                  </a:path>
                </a:pathLst>
              </a:custGeom>
              <a:solidFill>
                <a:srgbClr val="FFFFFF">
                  <a:alpha val="176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1" name="Google Shape;301;p6"/>
              <p:cNvSpPr/>
              <p:nvPr/>
            </p:nvSpPr>
            <p:spPr>
              <a:xfrm>
                <a:off x="6496495" y="523589"/>
                <a:ext cx="393293" cy="236303"/>
              </a:xfrm>
              <a:custGeom>
                <a:avLst/>
                <a:gdLst/>
                <a:ahLst/>
                <a:cxnLst/>
                <a:rect l="l" t="t" r="r" b="b"/>
                <a:pathLst>
                  <a:path w="393293" h="236303" extrusionOk="0">
                    <a:moveTo>
                      <a:pt x="0" y="214076"/>
                    </a:moveTo>
                    <a:lnTo>
                      <a:pt x="393293" y="0"/>
                    </a:lnTo>
                    <a:cubicBezTo>
                      <a:pt x="386220" y="41300"/>
                      <a:pt x="368665" y="81147"/>
                      <a:pt x="343595" y="115752"/>
                    </a:cubicBezTo>
                    <a:cubicBezTo>
                      <a:pt x="318714" y="150611"/>
                      <a:pt x="285687" y="180354"/>
                      <a:pt x="247671" y="200941"/>
                    </a:cubicBezTo>
                    <a:cubicBezTo>
                      <a:pt x="228663" y="211297"/>
                      <a:pt x="208455" y="219443"/>
                      <a:pt x="187742" y="225569"/>
                    </a:cubicBezTo>
                    <a:cubicBezTo>
                      <a:pt x="166903" y="231189"/>
                      <a:pt x="145685" y="234978"/>
                      <a:pt x="124151" y="235925"/>
                    </a:cubicBezTo>
                    <a:cubicBezTo>
                      <a:pt x="81399" y="238072"/>
                      <a:pt x="38332" y="231126"/>
                      <a:pt x="0" y="214076"/>
                    </a:cubicBezTo>
                    <a:close/>
                  </a:path>
                </a:pathLst>
              </a:custGeom>
              <a:solidFill>
                <a:srgbClr val="FFFFFF">
                  <a:alpha val="176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2" name="Google Shape;302;p6"/>
              <p:cNvSpPr/>
              <p:nvPr/>
            </p:nvSpPr>
            <p:spPr>
              <a:xfrm>
                <a:off x="6496495" y="523589"/>
                <a:ext cx="393293" cy="236304"/>
              </a:xfrm>
              <a:custGeom>
                <a:avLst/>
                <a:gdLst/>
                <a:ahLst/>
                <a:cxnLst/>
                <a:rect l="l" t="t" r="r" b="b"/>
                <a:pathLst>
                  <a:path w="393293" h="236304" extrusionOk="0">
                    <a:moveTo>
                      <a:pt x="0" y="214076"/>
                    </a:moveTo>
                    <a:cubicBezTo>
                      <a:pt x="18503" y="216981"/>
                      <a:pt x="36816" y="218812"/>
                      <a:pt x="55192" y="219191"/>
                    </a:cubicBezTo>
                    <a:cubicBezTo>
                      <a:pt x="77737" y="219949"/>
                      <a:pt x="100155" y="218686"/>
                      <a:pt x="122194" y="215528"/>
                    </a:cubicBezTo>
                    <a:cubicBezTo>
                      <a:pt x="152063" y="211234"/>
                      <a:pt x="181049" y="203088"/>
                      <a:pt x="208329" y="191279"/>
                    </a:cubicBezTo>
                    <a:lnTo>
                      <a:pt x="208455" y="191279"/>
                    </a:lnTo>
                    <a:cubicBezTo>
                      <a:pt x="217486" y="187237"/>
                      <a:pt x="226390" y="182880"/>
                      <a:pt x="235041" y="178018"/>
                    </a:cubicBezTo>
                    <a:cubicBezTo>
                      <a:pt x="237251" y="176944"/>
                      <a:pt x="239399" y="175807"/>
                      <a:pt x="241482" y="174607"/>
                    </a:cubicBezTo>
                    <a:cubicBezTo>
                      <a:pt x="248050" y="170945"/>
                      <a:pt x="254175" y="166588"/>
                      <a:pt x="260617" y="162799"/>
                    </a:cubicBezTo>
                    <a:cubicBezTo>
                      <a:pt x="268637" y="156799"/>
                      <a:pt x="276972" y="151369"/>
                      <a:pt x="284487" y="144864"/>
                    </a:cubicBezTo>
                    <a:cubicBezTo>
                      <a:pt x="300337" y="132676"/>
                      <a:pt x="314104" y="118152"/>
                      <a:pt x="327618" y="103186"/>
                    </a:cubicBezTo>
                    <a:cubicBezTo>
                      <a:pt x="331028" y="99271"/>
                      <a:pt x="334438" y="95292"/>
                      <a:pt x="337595" y="91251"/>
                    </a:cubicBezTo>
                    <a:cubicBezTo>
                      <a:pt x="359635" y="63844"/>
                      <a:pt x="378074" y="33027"/>
                      <a:pt x="393293" y="0"/>
                    </a:cubicBezTo>
                    <a:cubicBezTo>
                      <a:pt x="386220" y="41300"/>
                      <a:pt x="368665" y="81147"/>
                      <a:pt x="343595" y="115752"/>
                    </a:cubicBezTo>
                    <a:cubicBezTo>
                      <a:pt x="341637" y="118531"/>
                      <a:pt x="339679" y="121120"/>
                      <a:pt x="337595" y="123772"/>
                    </a:cubicBezTo>
                    <a:lnTo>
                      <a:pt x="337469" y="123899"/>
                    </a:lnTo>
                    <a:cubicBezTo>
                      <a:pt x="334817" y="127435"/>
                      <a:pt x="332102" y="130845"/>
                      <a:pt x="329197" y="134129"/>
                    </a:cubicBezTo>
                    <a:lnTo>
                      <a:pt x="327239" y="136465"/>
                    </a:lnTo>
                    <a:cubicBezTo>
                      <a:pt x="325029" y="139118"/>
                      <a:pt x="322755" y="141580"/>
                      <a:pt x="320419" y="144043"/>
                    </a:cubicBezTo>
                    <a:cubicBezTo>
                      <a:pt x="318461" y="146380"/>
                      <a:pt x="316251" y="148653"/>
                      <a:pt x="313851" y="150863"/>
                    </a:cubicBezTo>
                    <a:cubicBezTo>
                      <a:pt x="313220" y="151811"/>
                      <a:pt x="312273" y="152568"/>
                      <a:pt x="311515" y="153326"/>
                    </a:cubicBezTo>
                    <a:cubicBezTo>
                      <a:pt x="308231" y="156610"/>
                      <a:pt x="304947" y="159767"/>
                      <a:pt x="301537" y="162609"/>
                    </a:cubicBezTo>
                    <a:cubicBezTo>
                      <a:pt x="301032" y="163241"/>
                      <a:pt x="300337" y="163809"/>
                      <a:pt x="299832" y="164188"/>
                    </a:cubicBezTo>
                    <a:cubicBezTo>
                      <a:pt x="296801" y="166966"/>
                      <a:pt x="293833" y="169556"/>
                      <a:pt x="290676" y="171892"/>
                    </a:cubicBezTo>
                    <a:cubicBezTo>
                      <a:pt x="277288" y="182880"/>
                      <a:pt x="262890" y="192605"/>
                      <a:pt x="247671" y="200878"/>
                    </a:cubicBezTo>
                    <a:cubicBezTo>
                      <a:pt x="245713" y="201951"/>
                      <a:pt x="243630" y="203088"/>
                      <a:pt x="241482" y="204035"/>
                    </a:cubicBezTo>
                    <a:cubicBezTo>
                      <a:pt x="241356" y="204161"/>
                      <a:pt x="241230" y="204161"/>
                      <a:pt x="241104" y="204161"/>
                    </a:cubicBezTo>
                    <a:cubicBezTo>
                      <a:pt x="236936" y="206372"/>
                      <a:pt x="232705" y="208455"/>
                      <a:pt x="228411" y="210350"/>
                    </a:cubicBezTo>
                    <a:cubicBezTo>
                      <a:pt x="224748" y="212055"/>
                      <a:pt x="220959" y="213760"/>
                      <a:pt x="217107" y="215212"/>
                    </a:cubicBezTo>
                    <a:cubicBezTo>
                      <a:pt x="214455" y="216412"/>
                      <a:pt x="211739" y="217423"/>
                      <a:pt x="208961" y="218370"/>
                    </a:cubicBezTo>
                    <a:cubicBezTo>
                      <a:pt x="206498" y="219443"/>
                      <a:pt x="203972" y="220327"/>
                      <a:pt x="201509" y="221148"/>
                    </a:cubicBezTo>
                    <a:cubicBezTo>
                      <a:pt x="197594" y="222601"/>
                      <a:pt x="193615" y="223801"/>
                      <a:pt x="189574" y="225064"/>
                    </a:cubicBezTo>
                    <a:cubicBezTo>
                      <a:pt x="188942" y="225190"/>
                      <a:pt x="188374" y="225443"/>
                      <a:pt x="187742" y="225569"/>
                    </a:cubicBezTo>
                    <a:cubicBezTo>
                      <a:pt x="178460" y="228032"/>
                      <a:pt x="168987" y="230305"/>
                      <a:pt x="159578" y="231884"/>
                    </a:cubicBezTo>
                    <a:cubicBezTo>
                      <a:pt x="147895" y="234094"/>
                      <a:pt x="136086" y="235420"/>
                      <a:pt x="124214" y="235925"/>
                    </a:cubicBezTo>
                    <a:cubicBezTo>
                      <a:pt x="119226" y="236178"/>
                      <a:pt x="114237" y="236304"/>
                      <a:pt x="109248" y="236304"/>
                    </a:cubicBezTo>
                    <a:cubicBezTo>
                      <a:pt x="100091" y="236304"/>
                      <a:pt x="91187" y="235925"/>
                      <a:pt x="82094" y="234978"/>
                    </a:cubicBezTo>
                    <a:lnTo>
                      <a:pt x="81147" y="234978"/>
                    </a:lnTo>
                    <a:cubicBezTo>
                      <a:pt x="81147" y="234978"/>
                      <a:pt x="81147" y="234978"/>
                      <a:pt x="81020" y="234978"/>
                    </a:cubicBezTo>
                    <a:cubicBezTo>
                      <a:pt x="74832" y="234347"/>
                      <a:pt x="68833" y="233526"/>
                      <a:pt x="62770" y="232515"/>
                    </a:cubicBezTo>
                    <a:cubicBezTo>
                      <a:pt x="59865" y="232136"/>
                      <a:pt x="57276" y="231568"/>
                      <a:pt x="54498" y="231063"/>
                    </a:cubicBezTo>
                    <a:cubicBezTo>
                      <a:pt x="53172" y="230810"/>
                      <a:pt x="52035" y="230684"/>
                      <a:pt x="50709" y="230305"/>
                    </a:cubicBezTo>
                    <a:cubicBezTo>
                      <a:pt x="47930" y="229800"/>
                      <a:pt x="45215" y="229105"/>
                      <a:pt x="42436" y="228347"/>
                    </a:cubicBezTo>
                    <a:cubicBezTo>
                      <a:pt x="39973" y="227842"/>
                      <a:pt x="37574" y="227148"/>
                      <a:pt x="35111" y="226516"/>
                    </a:cubicBezTo>
                    <a:cubicBezTo>
                      <a:pt x="34732" y="226390"/>
                      <a:pt x="34164" y="226264"/>
                      <a:pt x="33785" y="226137"/>
                    </a:cubicBezTo>
                    <a:cubicBezTo>
                      <a:pt x="30880" y="225379"/>
                      <a:pt x="28038" y="224558"/>
                      <a:pt x="25133" y="223674"/>
                    </a:cubicBezTo>
                    <a:cubicBezTo>
                      <a:pt x="20966" y="222348"/>
                      <a:pt x="16861" y="220896"/>
                      <a:pt x="12819" y="219317"/>
                    </a:cubicBezTo>
                    <a:cubicBezTo>
                      <a:pt x="8525" y="217738"/>
                      <a:pt x="4231" y="215907"/>
                      <a:pt x="0" y="214076"/>
                    </a:cubicBezTo>
                    <a:close/>
                  </a:path>
                </a:pathLst>
              </a:custGeom>
              <a:solidFill>
                <a:srgbClr val="FFFFFF">
                  <a:alpha val="298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grpSp>
        <p:nvGrpSpPr>
          <p:cNvPr id="303" name="Google Shape;303;p6"/>
          <p:cNvGrpSpPr/>
          <p:nvPr/>
        </p:nvGrpSpPr>
        <p:grpSpPr>
          <a:xfrm rot="-7029376">
            <a:off x="11538975" y="-228238"/>
            <a:ext cx="874905" cy="2951675"/>
            <a:chOff x="4956637" y="584511"/>
            <a:chExt cx="1835125" cy="6191178"/>
          </a:xfrm>
        </p:grpSpPr>
        <p:sp>
          <p:nvSpPr>
            <p:cNvPr id="304" name="Google Shape;304;p6"/>
            <p:cNvSpPr/>
            <p:nvPr/>
          </p:nvSpPr>
          <p:spPr>
            <a:xfrm>
              <a:off x="4956647" y="584609"/>
              <a:ext cx="1835115" cy="6190985"/>
            </a:xfrm>
            <a:custGeom>
              <a:avLst/>
              <a:gdLst/>
              <a:ahLst/>
              <a:cxnLst/>
              <a:rect l="l" t="t" r="r" b="b"/>
              <a:pathLst>
                <a:path w="1835115" h="6190985" extrusionOk="0">
                  <a:moveTo>
                    <a:pt x="1114204" y="0"/>
                  </a:moveTo>
                  <a:lnTo>
                    <a:pt x="1114204" y="1"/>
                  </a:lnTo>
                  <a:lnTo>
                    <a:pt x="1114204" y="0"/>
                  </a:lnTo>
                  <a:lnTo>
                    <a:pt x="1114204" y="1"/>
                  </a:lnTo>
                  <a:lnTo>
                    <a:pt x="1114204" y="614024"/>
                  </a:lnTo>
                  <a:lnTo>
                    <a:pt x="1160492" y="614024"/>
                  </a:lnTo>
                  <a:cubicBezTo>
                    <a:pt x="1180700" y="614024"/>
                    <a:pt x="1197119" y="628851"/>
                    <a:pt x="1197119" y="647100"/>
                  </a:cubicBezTo>
                  <a:cubicBezTo>
                    <a:pt x="1197119" y="827994"/>
                    <a:pt x="1293043" y="998109"/>
                    <a:pt x="1455210" y="1104410"/>
                  </a:cubicBezTo>
                  <a:lnTo>
                    <a:pt x="1576961" y="1184191"/>
                  </a:lnTo>
                  <a:cubicBezTo>
                    <a:pt x="1739128" y="1290493"/>
                    <a:pt x="1835052" y="1460493"/>
                    <a:pt x="1835052" y="1641502"/>
                  </a:cubicBezTo>
                  <a:lnTo>
                    <a:pt x="1835052" y="1716437"/>
                  </a:lnTo>
                  <a:lnTo>
                    <a:pt x="1835115" y="1716437"/>
                  </a:lnTo>
                  <a:lnTo>
                    <a:pt x="1603358" y="5992926"/>
                  </a:lnTo>
                  <a:cubicBezTo>
                    <a:pt x="1597358" y="6103846"/>
                    <a:pt x="1496004" y="6190985"/>
                    <a:pt x="1373053" y="6190985"/>
                  </a:cubicBezTo>
                  <a:lnTo>
                    <a:pt x="462126" y="6190985"/>
                  </a:lnTo>
                  <a:cubicBezTo>
                    <a:pt x="339174" y="6190985"/>
                    <a:pt x="237820" y="6103846"/>
                    <a:pt x="231821" y="5992926"/>
                  </a:cubicBezTo>
                  <a:lnTo>
                    <a:pt x="0" y="1716437"/>
                  </a:lnTo>
                  <a:lnTo>
                    <a:pt x="0" y="1641502"/>
                  </a:lnTo>
                  <a:cubicBezTo>
                    <a:pt x="0" y="1460493"/>
                    <a:pt x="95924" y="1290493"/>
                    <a:pt x="258091" y="1184191"/>
                  </a:cubicBezTo>
                  <a:lnTo>
                    <a:pt x="379842" y="1104410"/>
                  </a:lnTo>
                  <a:cubicBezTo>
                    <a:pt x="542009" y="998109"/>
                    <a:pt x="637933" y="827994"/>
                    <a:pt x="637933" y="647100"/>
                  </a:cubicBezTo>
                  <a:cubicBezTo>
                    <a:pt x="637933" y="628851"/>
                    <a:pt x="654352" y="614024"/>
                    <a:pt x="674560" y="614024"/>
                  </a:cubicBezTo>
                  <a:lnTo>
                    <a:pt x="720911" y="614024"/>
                  </a:lnTo>
                  <a:lnTo>
                    <a:pt x="720911" y="193328"/>
                  </a:lnTo>
                  <a:lnTo>
                    <a:pt x="720911" y="193327"/>
                  </a:lnTo>
                  <a:lnTo>
                    <a:pt x="720911" y="193326"/>
                  </a:lnTo>
                  <a:lnTo>
                    <a:pt x="720913" y="193326"/>
                  </a:lnTo>
                  <a:close/>
                </a:path>
              </a:pathLst>
            </a:custGeom>
            <a:solidFill>
              <a:srgbClr val="FFFFFF"/>
            </a:solidFill>
            <a:ln>
              <a:noFill/>
            </a:ln>
            <a:effectLst>
              <a:outerShdw blurRad="100013" dist="19050" dir="5400000" algn="bl" rotWithShape="0">
                <a:srgbClr val="000000">
                  <a:alpha val="52999"/>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305" name="Google Shape;305;p6"/>
            <p:cNvGrpSpPr/>
            <p:nvPr/>
          </p:nvGrpSpPr>
          <p:grpSpPr>
            <a:xfrm>
              <a:off x="4956637" y="584511"/>
              <a:ext cx="1835115" cy="6191178"/>
              <a:chOff x="5775584" y="523589"/>
              <a:chExt cx="1835115" cy="6855473"/>
            </a:xfrm>
          </p:grpSpPr>
          <p:sp>
            <p:nvSpPr>
              <p:cNvPr id="306" name="Google Shape;306;p6"/>
              <p:cNvSpPr/>
              <p:nvPr/>
            </p:nvSpPr>
            <p:spPr>
              <a:xfrm>
                <a:off x="5775584" y="2424252"/>
                <a:ext cx="1835115" cy="4954810"/>
              </a:xfrm>
              <a:custGeom>
                <a:avLst/>
                <a:gdLst/>
                <a:ahLst/>
                <a:cxnLst/>
                <a:rect l="l" t="t" r="r" b="b"/>
                <a:pathLst>
                  <a:path w="1835115" h="4954810" extrusionOk="0">
                    <a:moveTo>
                      <a:pt x="0" y="0"/>
                    </a:moveTo>
                    <a:lnTo>
                      <a:pt x="1835115" y="0"/>
                    </a:lnTo>
                    <a:lnTo>
                      <a:pt x="1603358" y="4735493"/>
                    </a:lnTo>
                    <a:cubicBezTo>
                      <a:pt x="1597358" y="4858318"/>
                      <a:pt x="1496004" y="4954810"/>
                      <a:pt x="1373053" y="4954810"/>
                    </a:cubicBezTo>
                    <a:lnTo>
                      <a:pt x="462126" y="4954810"/>
                    </a:lnTo>
                    <a:cubicBezTo>
                      <a:pt x="339174" y="4954810"/>
                      <a:pt x="237820" y="4858318"/>
                      <a:pt x="231821" y="4735493"/>
                    </a:cubicBez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7" name="Google Shape;307;p6"/>
              <p:cNvSpPr/>
              <p:nvPr/>
            </p:nvSpPr>
            <p:spPr>
              <a:xfrm>
                <a:off x="7015076" y="2463594"/>
                <a:ext cx="475702" cy="4876189"/>
              </a:xfrm>
              <a:custGeom>
                <a:avLst/>
                <a:gdLst/>
                <a:ahLst/>
                <a:cxnLst/>
                <a:rect l="l" t="t" r="r" b="b"/>
                <a:pathLst>
                  <a:path w="475702" h="4876189" extrusionOk="0">
                    <a:moveTo>
                      <a:pt x="0" y="4876190"/>
                    </a:moveTo>
                    <a:cubicBezTo>
                      <a:pt x="34732" y="4836848"/>
                      <a:pt x="58097" y="4771426"/>
                      <a:pt x="60307" y="4696215"/>
                    </a:cubicBezTo>
                    <a:lnTo>
                      <a:pt x="196899" y="0"/>
                    </a:lnTo>
                    <a:lnTo>
                      <a:pt x="475703" y="0"/>
                    </a:lnTo>
                    <a:lnTo>
                      <a:pt x="245903" y="4696215"/>
                    </a:lnTo>
                    <a:cubicBezTo>
                      <a:pt x="242240" y="4771173"/>
                      <a:pt x="203025" y="4836469"/>
                      <a:pt x="144991" y="4875811"/>
                    </a:cubicBezTo>
                    <a:cubicBezTo>
                      <a:pt x="141202" y="4876063"/>
                      <a:pt x="137413" y="4876190"/>
                      <a:pt x="133560" y="4876190"/>
                    </a:cubicBezTo>
                    <a:lnTo>
                      <a:pt x="0" y="4876190"/>
                    </a:lnTo>
                    <a:close/>
                  </a:path>
                </a:pathLst>
              </a:custGeom>
              <a:solidFill>
                <a:srgbClr val="FFFFFF">
                  <a:alpha val="309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8" name="Google Shape;308;p6"/>
              <p:cNvSpPr/>
              <p:nvPr/>
            </p:nvSpPr>
            <p:spPr>
              <a:xfrm>
                <a:off x="5816883" y="2463594"/>
                <a:ext cx="610841" cy="4876189"/>
              </a:xfrm>
              <a:custGeom>
                <a:avLst/>
                <a:gdLst/>
                <a:ahLst/>
                <a:cxnLst/>
                <a:rect l="l" t="t" r="r" b="b"/>
                <a:pathLst>
                  <a:path w="610841" h="4876189" extrusionOk="0">
                    <a:moveTo>
                      <a:pt x="0" y="0"/>
                    </a:moveTo>
                    <a:lnTo>
                      <a:pt x="401881" y="0"/>
                    </a:lnTo>
                    <a:lnTo>
                      <a:pt x="546872" y="4696215"/>
                    </a:lnTo>
                    <a:cubicBezTo>
                      <a:pt x="549208" y="4771426"/>
                      <a:pt x="574152" y="4836848"/>
                      <a:pt x="610842" y="4876190"/>
                    </a:cubicBezTo>
                    <a:lnTo>
                      <a:pt x="420763" y="4876190"/>
                    </a:lnTo>
                    <a:cubicBezTo>
                      <a:pt x="318651" y="4876190"/>
                      <a:pt x="234789" y="4796243"/>
                      <a:pt x="229800" y="4694257"/>
                    </a:cubicBezTo>
                    <a:lnTo>
                      <a:pt x="0" y="0"/>
                    </a:lnTo>
                    <a:close/>
                  </a:path>
                </a:pathLst>
              </a:custGeom>
              <a:solidFill>
                <a:srgbClr val="0D0D0D">
                  <a:alpha val="137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09" name="Google Shape;309;p6"/>
              <p:cNvSpPr/>
              <p:nvPr/>
            </p:nvSpPr>
            <p:spPr>
              <a:xfrm>
                <a:off x="5775584" y="1203516"/>
                <a:ext cx="1835051" cy="1220736"/>
              </a:xfrm>
              <a:custGeom>
                <a:avLst/>
                <a:gdLst/>
                <a:ahLst/>
                <a:cxnLst/>
                <a:rect l="l" t="t" r="r" b="b"/>
                <a:pathLst>
                  <a:path w="1835051" h="1220736" extrusionOk="0">
                    <a:moveTo>
                      <a:pt x="0" y="1220737"/>
                    </a:moveTo>
                    <a:lnTo>
                      <a:pt x="0" y="1137759"/>
                    </a:lnTo>
                    <a:cubicBezTo>
                      <a:pt x="0" y="937323"/>
                      <a:pt x="95924" y="749075"/>
                      <a:pt x="258091" y="631365"/>
                    </a:cubicBezTo>
                    <a:lnTo>
                      <a:pt x="379842" y="543020"/>
                    </a:lnTo>
                    <a:cubicBezTo>
                      <a:pt x="542009" y="425310"/>
                      <a:pt x="637933" y="236936"/>
                      <a:pt x="637933" y="36627"/>
                    </a:cubicBezTo>
                    <a:lnTo>
                      <a:pt x="637933" y="36627"/>
                    </a:lnTo>
                    <a:cubicBezTo>
                      <a:pt x="637933" y="16419"/>
                      <a:pt x="654352" y="0"/>
                      <a:pt x="674560" y="0"/>
                    </a:cubicBezTo>
                    <a:lnTo>
                      <a:pt x="1160492" y="0"/>
                    </a:lnTo>
                    <a:cubicBezTo>
                      <a:pt x="1180700" y="0"/>
                      <a:pt x="1197119" y="16419"/>
                      <a:pt x="1197119" y="36627"/>
                    </a:cubicBezTo>
                    <a:lnTo>
                      <a:pt x="1197119" y="36627"/>
                    </a:lnTo>
                    <a:cubicBezTo>
                      <a:pt x="1197119" y="236936"/>
                      <a:pt x="1293043" y="425310"/>
                      <a:pt x="1455210" y="543020"/>
                    </a:cubicBezTo>
                    <a:lnTo>
                      <a:pt x="1576961" y="631365"/>
                    </a:lnTo>
                    <a:cubicBezTo>
                      <a:pt x="1739128" y="749075"/>
                      <a:pt x="1835052" y="937323"/>
                      <a:pt x="1835052" y="1137759"/>
                    </a:cubicBezTo>
                    <a:lnTo>
                      <a:pt x="1835052" y="1220737"/>
                    </a:lnTo>
                    <a:lnTo>
                      <a:pt x="0" y="1220737"/>
                    </a:lnTo>
                    <a:close/>
                  </a:path>
                </a:pathLst>
              </a:custGeom>
              <a:solidFill>
                <a:srgbClr val="3E3E3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0" name="Google Shape;310;p6"/>
              <p:cNvSpPr/>
              <p:nvPr/>
            </p:nvSpPr>
            <p:spPr>
              <a:xfrm>
                <a:off x="6834027" y="1242984"/>
                <a:ext cx="658709" cy="1142115"/>
              </a:xfrm>
              <a:custGeom>
                <a:avLst/>
                <a:gdLst/>
                <a:ahLst/>
                <a:cxnLst/>
                <a:rect l="l" t="t" r="r" b="b"/>
                <a:pathLst>
                  <a:path w="658709" h="1142115" extrusionOk="0">
                    <a:moveTo>
                      <a:pt x="0" y="0"/>
                    </a:moveTo>
                    <a:lnTo>
                      <a:pt x="20713" y="0"/>
                    </a:lnTo>
                    <a:cubicBezTo>
                      <a:pt x="20965" y="61634"/>
                      <a:pt x="30312" y="122194"/>
                      <a:pt x="47993" y="179723"/>
                    </a:cubicBezTo>
                    <a:cubicBezTo>
                      <a:pt x="51530" y="191405"/>
                      <a:pt x="55445" y="203025"/>
                      <a:pt x="59676" y="214455"/>
                    </a:cubicBezTo>
                    <a:cubicBezTo>
                      <a:pt x="68201" y="237378"/>
                      <a:pt x="78052" y="259796"/>
                      <a:pt x="89040" y="281456"/>
                    </a:cubicBezTo>
                    <a:cubicBezTo>
                      <a:pt x="91819" y="286824"/>
                      <a:pt x="94661" y="292191"/>
                      <a:pt x="97565" y="297559"/>
                    </a:cubicBezTo>
                    <a:cubicBezTo>
                      <a:pt x="103312" y="308294"/>
                      <a:pt x="109501" y="318777"/>
                      <a:pt x="116068" y="329133"/>
                    </a:cubicBezTo>
                    <a:cubicBezTo>
                      <a:pt x="122509" y="339490"/>
                      <a:pt x="129329" y="349594"/>
                      <a:pt x="136402" y="359571"/>
                    </a:cubicBezTo>
                    <a:cubicBezTo>
                      <a:pt x="139939" y="364560"/>
                      <a:pt x="143475" y="369549"/>
                      <a:pt x="147138" y="374412"/>
                    </a:cubicBezTo>
                    <a:cubicBezTo>
                      <a:pt x="154589" y="384136"/>
                      <a:pt x="162230" y="393672"/>
                      <a:pt x="170187" y="403018"/>
                    </a:cubicBezTo>
                    <a:cubicBezTo>
                      <a:pt x="189953" y="426320"/>
                      <a:pt x="211739" y="448359"/>
                      <a:pt x="235041" y="468819"/>
                    </a:cubicBezTo>
                    <a:cubicBezTo>
                      <a:pt x="244324" y="476966"/>
                      <a:pt x="253923" y="484796"/>
                      <a:pt x="263900" y="492437"/>
                    </a:cubicBezTo>
                    <a:cubicBezTo>
                      <a:pt x="268763" y="496226"/>
                      <a:pt x="273752" y="500015"/>
                      <a:pt x="278867" y="503741"/>
                    </a:cubicBezTo>
                    <a:lnTo>
                      <a:pt x="400618" y="592087"/>
                    </a:lnTo>
                    <a:cubicBezTo>
                      <a:pt x="562786" y="709797"/>
                      <a:pt x="658709" y="898044"/>
                      <a:pt x="658709" y="1098480"/>
                    </a:cubicBezTo>
                    <a:lnTo>
                      <a:pt x="658709" y="1142116"/>
                    </a:lnTo>
                    <a:lnTo>
                      <a:pt x="379085" y="1142116"/>
                    </a:lnTo>
                    <a:lnTo>
                      <a:pt x="379085" y="1098480"/>
                    </a:lnTo>
                    <a:cubicBezTo>
                      <a:pt x="379085" y="898044"/>
                      <a:pt x="322061" y="709797"/>
                      <a:pt x="225695" y="592087"/>
                    </a:cubicBezTo>
                    <a:lnTo>
                      <a:pt x="153326" y="503741"/>
                    </a:lnTo>
                    <a:cubicBezTo>
                      <a:pt x="105207" y="444886"/>
                      <a:pt x="66812" y="368349"/>
                      <a:pt x="40479" y="281582"/>
                    </a:cubicBezTo>
                    <a:cubicBezTo>
                      <a:pt x="14587" y="195257"/>
                      <a:pt x="316" y="99207"/>
                      <a:pt x="0" y="0"/>
                    </a:cubicBezTo>
                    <a:close/>
                  </a:path>
                </a:pathLst>
              </a:custGeom>
              <a:solidFill>
                <a:srgbClr val="FFFFFF">
                  <a:alpha val="309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1" name="Google Shape;311;p6"/>
              <p:cNvSpPr/>
              <p:nvPr/>
            </p:nvSpPr>
            <p:spPr>
              <a:xfrm>
                <a:off x="5814925" y="1242984"/>
                <a:ext cx="804899" cy="1141989"/>
              </a:xfrm>
              <a:custGeom>
                <a:avLst/>
                <a:gdLst/>
                <a:ahLst/>
                <a:cxnLst/>
                <a:rect l="l" t="t" r="r" b="b"/>
                <a:pathLst>
                  <a:path w="804899" h="1141989" extrusionOk="0">
                    <a:moveTo>
                      <a:pt x="0" y="1141927"/>
                    </a:moveTo>
                    <a:lnTo>
                      <a:pt x="0" y="1098290"/>
                    </a:lnTo>
                    <a:cubicBezTo>
                      <a:pt x="0" y="911116"/>
                      <a:pt x="90430" y="733730"/>
                      <a:pt x="241861" y="623788"/>
                    </a:cubicBezTo>
                    <a:lnTo>
                      <a:pt x="363613" y="535442"/>
                    </a:lnTo>
                    <a:cubicBezTo>
                      <a:pt x="534684" y="411164"/>
                      <a:pt x="637049" y="211297"/>
                      <a:pt x="637933" y="0"/>
                    </a:cubicBezTo>
                    <a:lnTo>
                      <a:pt x="804899" y="0"/>
                    </a:lnTo>
                    <a:cubicBezTo>
                      <a:pt x="804394" y="199236"/>
                      <a:pt x="743834" y="386410"/>
                      <a:pt x="642101" y="503615"/>
                    </a:cubicBezTo>
                    <a:lnTo>
                      <a:pt x="565438" y="591960"/>
                    </a:lnTo>
                    <a:cubicBezTo>
                      <a:pt x="463199" y="709670"/>
                      <a:pt x="402639" y="897918"/>
                      <a:pt x="402639" y="1098354"/>
                    </a:cubicBezTo>
                    <a:lnTo>
                      <a:pt x="402639" y="1141990"/>
                    </a:lnTo>
                    <a:lnTo>
                      <a:pt x="0" y="1141927"/>
                    </a:lnTo>
                    <a:close/>
                  </a:path>
                </a:pathLst>
              </a:custGeom>
              <a:solidFill>
                <a:srgbClr val="3E3E3E">
                  <a:alpha val="686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2" name="Google Shape;312;p6"/>
              <p:cNvSpPr/>
              <p:nvPr/>
            </p:nvSpPr>
            <p:spPr>
              <a:xfrm>
                <a:off x="6496495" y="523589"/>
                <a:ext cx="393293" cy="679990"/>
              </a:xfrm>
              <a:custGeom>
                <a:avLst/>
                <a:gdLst/>
                <a:ahLst/>
                <a:cxnLst/>
                <a:rect l="l" t="t" r="r" b="b"/>
                <a:pathLst>
                  <a:path w="393293" h="679990" extrusionOk="0">
                    <a:moveTo>
                      <a:pt x="0" y="214076"/>
                    </a:moveTo>
                    <a:lnTo>
                      <a:pt x="393293" y="0"/>
                    </a:lnTo>
                    <a:lnTo>
                      <a:pt x="393293" y="679990"/>
                    </a:lnTo>
                    <a:lnTo>
                      <a:pt x="0" y="67999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3" name="Google Shape;313;p6"/>
              <p:cNvSpPr/>
              <p:nvPr/>
            </p:nvSpPr>
            <p:spPr>
              <a:xfrm>
                <a:off x="6496495" y="737664"/>
                <a:ext cx="159577" cy="465977"/>
              </a:xfrm>
              <a:custGeom>
                <a:avLst/>
                <a:gdLst/>
                <a:ahLst/>
                <a:cxnLst/>
                <a:rect l="l" t="t" r="r" b="b"/>
                <a:pathLst>
                  <a:path w="159577" h="465977" extrusionOk="0">
                    <a:moveTo>
                      <a:pt x="0" y="465978"/>
                    </a:moveTo>
                    <a:lnTo>
                      <a:pt x="0" y="0"/>
                    </a:lnTo>
                    <a:cubicBezTo>
                      <a:pt x="4168" y="1831"/>
                      <a:pt x="8525" y="3663"/>
                      <a:pt x="12819" y="5241"/>
                    </a:cubicBezTo>
                    <a:cubicBezTo>
                      <a:pt x="16861" y="6820"/>
                      <a:pt x="20966" y="8273"/>
                      <a:pt x="25133" y="9599"/>
                    </a:cubicBezTo>
                    <a:cubicBezTo>
                      <a:pt x="28038" y="10546"/>
                      <a:pt x="30880" y="11304"/>
                      <a:pt x="33785" y="12061"/>
                    </a:cubicBezTo>
                    <a:cubicBezTo>
                      <a:pt x="34164" y="12188"/>
                      <a:pt x="34732" y="12314"/>
                      <a:pt x="35111" y="12440"/>
                    </a:cubicBezTo>
                    <a:cubicBezTo>
                      <a:pt x="37574" y="13198"/>
                      <a:pt x="39973" y="13767"/>
                      <a:pt x="42436" y="14272"/>
                    </a:cubicBezTo>
                    <a:cubicBezTo>
                      <a:pt x="45215" y="15029"/>
                      <a:pt x="47930" y="15724"/>
                      <a:pt x="50709" y="16229"/>
                    </a:cubicBezTo>
                    <a:cubicBezTo>
                      <a:pt x="52035" y="16608"/>
                      <a:pt x="53172" y="16735"/>
                      <a:pt x="54498" y="16987"/>
                    </a:cubicBezTo>
                    <a:cubicBezTo>
                      <a:pt x="57276" y="17619"/>
                      <a:pt x="59992" y="18061"/>
                      <a:pt x="62770" y="18440"/>
                    </a:cubicBezTo>
                    <a:cubicBezTo>
                      <a:pt x="68769" y="19513"/>
                      <a:pt x="74832" y="20271"/>
                      <a:pt x="81020" y="20902"/>
                    </a:cubicBezTo>
                    <a:cubicBezTo>
                      <a:pt x="81147" y="20902"/>
                      <a:pt x="81147" y="20902"/>
                      <a:pt x="81147" y="20902"/>
                    </a:cubicBezTo>
                    <a:lnTo>
                      <a:pt x="82094" y="20902"/>
                    </a:lnTo>
                    <a:cubicBezTo>
                      <a:pt x="91124" y="21850"/>
                      <a:pt x="100028" y="22228"/>
                      <a:pt x="109248" y="22228"/>
                    </a:cubicBezTo>
                    <a:cubicBezTo>
                      <a:pt x="114237" y="22228"/>
                      <a:pt x="119226" y="22102"/>
                      <a:pt x="124214" y="21850"/>
                    </a:cubicBezTo>
                    <a:cubicBezTo>
                      <a:pt x="136150" y="21344"/>
                      <a:pt x="147958" y="20018"/>
                      <a:pt x="159578" y="17808"/>
                    </a:cubicBezTo>
                    <a:lnTo>
                      <a:pt x="159578" y="465978"/>
                    </a:lnTo>
                    <a:lnTo>
                      <a:pt x="0" y="465978"/>
                    </a:lnTo>
                    <a:close/>
                  </a:path>
                </a:pathLst>
              </a:custGeom>
              <a:solidFill>
                <a:srgbClr val="0D0D0D">
                  <a:alpha val="137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4" name="Google Shape;314;p6"/>
              <p:cNvSpPr/>
              <p:nvPr/>
            </p:nvSpPr>
            <p:spPr>
              <a:xfrm>
                <a:off x="6737977" y="647298"/>
                <a:ext cx="96113" cy="556344"/>
              </a:xfrm>
              <a:custGeom>
                <a:avLst/>
                <a:gdLst/>
                <a:ahLst/>
                <a:cxnLst/>
                <a:rect l="l" t="t" r="r" b="b"/>
                <a:pathLst>
                  <a:path w="96113" h="556344" extrusionOk="0">
                    <a:moveTo>
                      <a:pt x="0" y="556344"/>
                    </a:moveTo>
                    <a:lnTo>
                      <a:pt x="0" y="80389"/>
                    </a:lnTo>
                    <a:cubicBezTo>
                      <a:pt x="2084" y="79442"/>
                      <a:pt x="4168" y="78305"/>
                      <a:pt x="6189" y="77231"/>
                    </a:cubicBezTo>
                    <a:cubicBezTo>
                      <a:pt x="41173" y="58224"/>
                      <a:pt x="72116" y="31511"/>
                      <a:pt x="96113" y="0"/>
                    </a:cubicBezTo>
                    <a:lnTo>
                      <a:pt x="96113" y="556281"/>
                    </a:lnTo>
                    <a:lnTo>
                      <a:pt x="0" y="556344"/>
                    </a:lnTo>
                    <a:close/>
                  </a:path>
                </a:pathLst>
              </a:custGeom>
              <a:solidFill>
                <a:srgbClr val="FFFFFF">
                  <a:alpha val="176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5" name="Google Shape;315;p6"/>
              <p:cNvSpPr/>
              <p:nvPr/>
            </p:nvSpPr>
            <p:spPr>
              <a:xfrm>
                <a:off x="6496495" y="523589"/>
                <a:ext cx="393293" cy="236303"/>
              </a:xfrm>
              <a:custGeom>
                <a:avLst/>
                <a:gdLst/>
                <a:ahLst/>
                <a:cxnLst/>
                <a:rect l="l" t="t" r="r" b="b"/>
                <a:pathLst>
                  <a:path w="393293" h="236303" extrusionOk="0">
                    <a:moveTo>
                      <a:pt x="0" y="214076"/>
                    </a:moveTo>
                    <a:lnTo>
                      <a:pt x="393293" y="0"/>
                    </a:lnTo>
                    <a:cubicBezTo>
                      <a:pt x="386220" y="41300"/>
                      <a:pt x="368665" y="81147"/>
                      <a:pt x="343595" y="115752"/>
                    </a:cubicBezTo>
                    <a:cubicBezTo>
                      <a:pt x="318714" y="150611"/>
                      <a:pt x="285687" y="180354"/>
                      <a:pt x="247671" y="200941"/>
                    </a:cubicBezTo>
                    <a:cubicBezTo>
                      <a:pt x="228663" y="211297"/>
                      <a:pt x="208455" y="219443"/>
                      <a:pt x="187742" y="225569"/>
                    </a:cubicBezTo>
                    <a:cubicBezTo>
                      <a:pt x="166903" y="231189"/>
                      <a:pt x="145685" y="234978"/>
                      <a:pt x="124151" y="235925"/>
                    </a:cubicBezTo>
                    <a:cubicBezTo>
                      <a:pt x="81399" y="238072"/>
                      <a:pt x="38332" y="231126"/>
                      <a:pt x="0" y="214076"/>
                    </a:cubicBezTo>
                    <a:close/>
                  </a:path>
                </a:pathLst>
              </a:custGeom>
              <a:solidFill>
                <a:srgbClr val="FFFFFF">
                  <a:alpha val="176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16" name="Google Shape;316;p6"/>
              <p:cNvSpPr/>
              <p:nvPr/>
            </p:nvSpPr>
            <p:spPr>
              <a:xfrm>
                <a:off x="6496495" y="523589"/>
                <a:ext cx="393293" cy="236304"/>
              </a:xfrm>
              <a:custGeom>
                <a:avLst/>
                <a:gdLst/>
                <a:ahLst/>
                <a:cxnLst/>
                <a:rect l="l" t="t" r="r" b="b"/>
                <a:pathLst>
                  <a:path w="393293" h="236304" extrusionOk="0">
                    <a:moveTo>
                      <a:pt x="0" y="214076"/>
                    </a:moveTo>
                    <a:cubicBezTo>
                      <a:pt x="18503" y="216981"/>
                      <a:pt x="36816" y="218812"/>
                      <a:pt x="55192" y="219191"/>
                    </a:cubicBezTo>
                    <a:cubicBezTo>
                      <a:pt x="77737" y="219949"/>
                      <a:pt x="100155" y="218686"/>
                      <a:pt x="122194" y="215528"/>
                    </a:cubicBezTo>
                    <a:cubicBezTo>
                      <a:pt x="152063" y="211234"/>
                      <a:pt x="181049" y="203088"/>
                      <a:pt x="208329" y="191279"/>
                    </a:cubicBezTo>
                    <a:lnTo>
                      <a:pt x="208455" y="191279"/>
                    </a:lnTo>
                    <a:cubicBezTo>
                      <a:pt x="217486" y="187237"/>
                      <a:pt x="226390" y="182880"/>
                      <a:pt x="235041" y="178018"/>
                    </a:cubicBezTo>
                    <a:cubicBezTo>
                      <a:pt x="237251" y="176944"/>
                      <a:pt x="239399" y="175807"/>
                      <a:pt x="241482" y="174607"/>
                    </a:cubicBezTo>
                    <a:cubicBezTo>
                      <a:pt x="248050" y="170945"/>
                      <a:pt x="254175" y="166588"/>
                      <a:pt x="260617" y="162799"/>
                    </a:cubicBezTo>
                    <a:cubicBezTo>
                      <a:pt x="268637" y="156799"/>
                      <a:pt x="276972" y="151369"/>
                      <a:pt x="284487" y="144864"/>
                    </a:cubicBezTo>
                    <a:cubicBezTo>
                      <a:pt x="300337" y="132676"/>
                      <a:pt x="314104" y="118152"/>
                      <a:pt x="327618" y="103186"/>
                    </a:cubicBezTo>
                    <a:cubicBezTo>
                      <a:pt x="331028" y="99271"/>
                      <a:pt x="334438" y="95292"/>
                      <a:pt x="337595" y="91251"/>
                    </a:cubicBezTo>
                    <a:cubicBezTo>
                      <a:pt x="359635" y="63844"/>
                      <a:pt x="378074" y="33027"/>
                      <a:pt x="393293" y="0"/>
                    </a:cubicBezTo>
                    <a:cubicBezTo>
                      <a:pt x="386220" y="41300"/>
                      <a:pt x="368665" y="81147"/>
                      <a:pt x="343595" y="115752"/>
                    </a:cubicBezTo>
                    <a:cubicBezTo>
                      <a:pt x="341637" y="118531"/>
                      <a:pt x="339679" y="121120"/>
                      <a:pt x="337595" y="123772"/>
                    </a:cubicBezTo>
                    <a:lnTo>
                      <a:pt x="337469" y="123899"/>
                    </a:lnTo>
                    <a:cubicBezTo>
                      <a:pt x="334817" y="127435"/>
                      <a:pt x="332102" y="130845"/>
                      <a:pt x="329197" y="134129"/>
                    </a:cubicBezTo>
                    <a:lnTo>
                      <a:pt x="327239" y="136465"/>
                    </a:lnTo>
                    <a:cubicBezTo>
                      <a:pt x="325029" y="139118"/>
                      <a:pt x="322755" y="141580"/>
                      <a:pt x="320419" y="144043"/>
                    </a:cubicBezTo>
                    <a:cubicBezTo>
                      <a:pt x="318461" y="146380"/>
                      <a:pt x="316251" y="148653"/>
                      <a:pt x="313851" y="150863"/>
                    </a:cubicBezTo>
                    <a:cubicBezTo>
                      <a:pt x="313220" y="151811"/>
                      <a:pt x="312273" y="152568"/>
                      <a:pt x="311515" y="153326"/>
                    </a:cubicBezTo>
                    <a:cubicBezTo>
                      <a:pt x="308231" y="156610"/>
                      <a:pt x="304947" y="159767"/>
                      <a:pt x="301537" y="162609"/>
                    </a:cubicBezTo>
                    <a:cubicBezTo>
                      <a:pt x="301032" y="163241"/>
                      <a:pt x="300337" y="163809"/>
                      <a:pt x="299832" y="164188"/>
                    </a:cubicBezTo>
                    <a:cubicBezTo>
                      <a:pt x="296801" y="166966"/>
                      <a:pt x="293833" y="169556"/>
                      <a:pt x="290676" y="171892"/>
                    </a:cubicBezTo>
                    <a:cubicBezTo>
                      <a:pt x="277288" y="182880"/>
                      <a:pt x="262890" y="192605"/>
                      <a:pt x="247671" y="200878"/>
                    </a:cubicBezTo>
                    <a:cubicBezTo>
                      <a:pt x="245713" y="201951"/>
                      <a:pt x="243630" y="203088"/>
                      <a:pt x="241482" y="204035"/>
                    </a:cubicBezTo>
                    <a:cubicBezTo>
                      <a:pt x="241356" y="204161"/>
                      <a:pt x="241230" y="204161"/>
                      <a:pt x="241104" y="204161"/>
                    </a:cubicBezTo>
                    <a:cubicBezTo>
                      <a:pt x="236936" y="206372"/>
                      <a:pt x="232705" y="208455"/>
                      <a:pt x="228411" y="210350"/>
                    </a:cubicBezTo>
                    <a:cubicBezTo>
                      <a:pt x="224748" y="212055"/>
                      <a:pt x="220959" y="213760"/>
                      <a:pt x="217107" y="215212"/>
                    </a:cubicBezTo>
                    <a:cubicBezTo>
                      <a:pt x="214455" y="216412"/>
                      <a:pt x="211739" y="217423"/>
                      <a:pt x="208961" y="218370"/>
                    </a:cubicBezTo>
                    <a:cubicBezTo>
                      <a:pt x="206498" y="219443"/>
                      <a:pt x="203972" y="220327"/>
                      <a:pt x="201509" y="221148"/>
                    </a:cubicBezTo>
                    <a:cubicBezTo>
                      <a:pt x="197594" y="222601"/>
                      <a:pt x="193615" y="223801"/>
                      <a:pt x="189574" y="225064"/>
                    </a:cubicBezTo>
                    <a:cubicBezTo>
                      <a:pt x="188942" y="225190"/>
                      <a:pt x="188374" y="225443"/>
                      <a:pt x="187742" y="225569"/>
                    </a:cubicBezTo>
                    <a:cubicBezTo>
                      <a:pt x="178460" y="228032"/>
                      <a:pt x="168987" y="230305"/>
                      <a:pt x="159578" y="231884"/>
                    </a:cubicBezTo>
                    <a:cubicBezTo>
                      <a:pt x="147895" y="234094"/>
                      <a:pt x="136086" y="235420"/>
                      <a:pt x="124214" y="235925"/>
                    </a:cubicBezTo>
                    <a:cubicBezTo>
                      <a:pt x="119226" y="236178"/>
                      <a:pt x="114237" y="236304"/>
                      <a:pt x="109248" y="236304"/>
                    </a:cubicBezTo>
                    <a:cubicBezTo>
                      <a:pt x="100091" y="236304"/>
                      <a:pt x="91187" y="235925"/>
                      <a:pt x="82094" y="234978"/>
                    </a:cubicBezTo>
                    <a:lnTo>
                      <a:pt x="81147" y="234978"/>
                    </a:lnTo>
                    <a:cubicBezTo>
                      <a:pt x="81147" y="234978"/>
                      <a:pt x="81147" y="234978"/>
                      <a:pt x="81020" y="234978"/>
                    </a:cubicBezTo>
                    <a:cubicBezTo>
                      <a:pt x="74832" y="234347"/>
                      <a:pt x="68833" y="233526"/>
                      <a:pt x="62770" y="232515"/>
                    </a:cubicBezTo>
                    <a:cubicBezTo>
                      <a:pt x="59865" y="232136"/>
                      <a:pt x="57276" y="231568"/>
                      <a:pt x="54498" y="231063"/>
                    </a:cubicBezTo>
                    <a:cubicBezTo>
                      <a:pt x="53172" y="230810"/>
                      <a:pt x="52035" y="230684"/>
                      <a:pt x="50709" y="230305"/>
                    </a:cubicBezTo>
                    <a:cubicBezTo>
                      <a:pt x="47930" y="229800"/>
                      <a:pt x="45215" y="229105"/>
                      <a:pt x="42436" y="228347"/>
                    </a:cubicBezTo>
                    <a:cubicBezTo>
                      <a:pt x="39973" y="227842"/>
                      <a:pt x="37574" y="227148"/>
                      <a:pt x="35111" y="226516"/>
                    </a:cubicBezTo>
                    <a:cubicBezTo>
                      <a:pt x="34732" y="226390"/>
                      <a:pt x="34164" y="226264"/>
                      <a:pt x="33785" y="226137"/>
                    </a:cubicBezTo>
                    <a:cubicBezTo>
                      <a:pt x="30880" y="225379"/>
                      <a:pt x="28038" y="224558"/>
                      <a:pt x="25133" y="223674"/>
                    </a:cubicBezTo>
                    <a:cubicBezTo>
                      <a:pt x="20966" y="222348"/>
                      <a:pt x="16861" y="220896"/>
                      <a:pt x="12819" y="219317"/>
                    </a:cubicBezTo>
                    <a:cubicBezTo>
                      <a:pt x="8525" y="217738"/>
                      <a:pt x="4231" y="215907"/>
                      <a:pt x="0" y="214076"/>
                    </a:cubicBezTo>
                    <a:close/>
                  </a:path>
                </a:pathLst>
              </a:custGeom>
              <a:solidFill>
                <a:srgbClr val="FFFFFF">
                  <a:alpha val="298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pic>
        <p:nvPicPr>
          <p:cNvPr id="317" name="Google Shape;317;p6"/>
          <p:cNvPicPr preferRelativeResize="0"/>
          <p:nvPr/>
        </p:nvPicPr>
        <p:blipFill rotWithShape="1">
          <a:blip r:embed="rId3">
            <a:alphaModFix/>
          </a:blip>
          <a:srcRect l="22863" r="29603"/>
          <a:stretch/>
        </p:blipFill>
        <p:spPr>
          <a:xfrm rot="1651024" flipH="1">
            <a:off x="10904614" y="1425515"/>
            <a:ext cx="1070127" cy="3183421"/>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6 One column">
  <p:cSld name="CUSTOM_5">
    <p:spTree>
      <p:nvGrpSpPr>
        <p:cNvPr id="1" name="Shape 318"/>
        <p:cNvGrpSpPr/>
        <p:nvPr/>
      </p:nvGrpSpPr>
      <p:grpSpPr>
        <a:xfrm>
          <a:off x="0" y="0"/>
          <a:ext cx="0" cy="0"/>
          <a:chOff x="0" y="0"/>
          <a:chExt cx="0" cy="0"/>
        </a:xfrm>
      </p:grpSpPr>
      <p:sp>
        <p:nvSpPr>
          <p:cNvPr id="319" name="Google Shape;319;p7"/>
          <p:cNvSpPr txBox="1">
            <a:spLocks noGrp="1"/>
          </p:cNvSpPr>
          <p:nvPr>
            <p:ph type="title"/>
          </p:nvPr>
        </p:nvSpPr>
        <p:spPr>
          <a:xfrm>
            <a:off x="1582725" y="965150"/>
            <a:ext cx="9502800" cy="783000"/>
          </a:xfrm>
          <a:prstGeom prst="rect">
            <a:avLst/>
          </a:prstGeom>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20" name="Google Shape;320;p7"/>
          <p:cNvSpPr txBox="1">
            <a:spLocks noGrp="1"/>
          </p:cNvSpPr>
          <p:nvPr>
            <p:ph type="body" idx="1"/>
          </p:nvPr>
        </p:nvSpPr>
        <p:spPr>
          <a:xfrm>
            <a:off x="1582725" y="1805928"/>
            <a:ext cx="9502800" cy="42981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grpSp>
        <p:nvGrpSpPr>
          <p:cNvPr id="321" name="Google Shape;321;p7"/>
          <p:cNvGrpSpPr/>
          <p:nvPr/>
        </p:nvGrpSpPr>
        <p:grpSpPr>
          <a:xfrm rot="1263304" flipH="1">
            <a:off x="138029" y="2272021"/>
            <a:ext cx="478630" cy="4845998"/>
            <a:chOff x="3794083" y="2503850"/>
            <a:chExt cx="408445" cy="3699739"/>
          </a:xfrm>
        </p:grpSpPr>
        <p:grpSp>
          <p:nvGrpSpPr>
            <p:cNvPr id="322" name="Google Shape;322;p7"/>
            <p:cNvGrpSpPr/>
            <p:nvPr/>
          </p:nvGrpSpPr>
          <p:grpSpPr>
            <a:xfrm>
              <a:off x="3794083" y="2503851"/>
              <a:ext cx="408445" cy="3699738"/>
              <a:chOff x="5554908" y="3098301"/>
              <a:chExt cx="408445" cy="3699738"/>
            </a:xfrm>
          </p:grpSpPr>
          <p:grpSp>
            <p:nvGrpSpPr>
              <p:cNvPr id="323" name="Google Shape;323;p7"/>
              <p:cNvGrpSpPr/>
              <p:nvPr/>
            </p:nvGrpSpPr>
            <p:grpSpPr>
              <a:xfrm rot="5525154">
                <a:off x="4051841" y="5036428"/>
                <a:ext cx="3322621" cy="195680"/>
                <a:chOff x="9400423" y="4620600"/>
                <a:chExt cx="3322413" cy="195668"/>
              </a:xfrm>
            </p:grpSpPr>
            <p:sp>
              <p:nvSpPr>
                <p:cNvPr id="324" name="Google Shape;324;p7"/>
                <p:cNvSpPr/>
                <p:nvPr/>
              </p:nvSpPr>
              <p:spPr>
                <a:xfrm>
                  <a:off x="9835917" y="4707429"/>
                  <a:ext cx="2257709" cy="41599"/>
                </a:xfrm>
                <a:custGeom>
                  <a:avLst/>
                  <a:gdLst/>
                  <a:ahLst/>
                  <a:cxnLst/>
                  <a:rect l="l" t="t" r="r" b="b"/>
                  <a:pathLst>
                    <a:path w="2257709" h="41599" extrusionOk="0">
                      <a:moveTo>
                        <a:pt x="-311" y="-309"/>
                      </a:moveTo>
                      <a:lnTo>
                        <a:pt x="2257398" y="-309"/>
                      </a:lnTo>
                      <a:lnTo>
                        <a:pt x="2257398" y="41291"/>
                      </a:lnTo>
                      <a:lnTo>
                        <a:pt x="-311" y="41291"/>
                      </a:lnTo>
                      <a:close/>
                    </a:path>
                  </a:pathLst>
                </a:custGeom>
                <a:solidFill>
                  <a:schemeClr val="dk2"/>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5" name="Google Shape;325;p7"/>
                <p:cNvSpPr/>
                <p:nvPr/>
              </p:nvSpPr>
              <p:spPr>
                <a:xfrm>
                  <a:off x="9835917" y="4672713"/>
                  <a:ext cx="2257709" cy="7104"/>
                </a:xfrm>
                <a:custGeom>
                  <a:avLst/>
                  <a:gdLst/>
                  <a:ahLst/>
                  <a:cxnLst/>
                  <a:rect l="l" t="t" r="r" b="b"/>
                  <a:pathLst>
                    <a:path w="2257709" h="7104" extrusionOk="0">
                      <a:moveTo>
                        <a:pt x="-311" y="-307"/>
                      </a:moveTo>
                      <a:lnTo>
                        <a:pt x="2257398" y="-307"/>
                      </a:lnTo>
                      <a:lnTo>
                        <a:pt x="2257398" y="6797"/>
                      </a:lnTo>
                      <a:lnTo>
                        <a:pt x="-311" y="6797"/>
                      </a:lnTo>
                      <a:close/>
                    </a:path>
                  </a:pathLst>
                </a:custGeom>
                <a:solidFill>
                  <a:schemeClr val="dk2"/>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6" name="Google Shape;326;p7"/>
                <p:cNvSpPr/>
                <p:nvPr/>
              </p:nvSpPr>
              <p:spPr>
                <a:xfrm>
                  <a:off x="9835917" y="4692302"/>
                  <a:ext cx="2257709" cy="7104"/>
                </a:xfrm>
                <a:custGeom>
                  <a:avLst/>
                  <a:gdLst/>
                  <a:ahLst/>
                  <a:cxnLst/>
                  <a:rect l="l" t="t" r="r" b="b"/>
                  <a:pathLst>
                    <a:path w="2257709" h="7104" extrusionOk="0">
                      <a:moveTo>
                        <a:pt x="-311" y="-308"/>
                      </a:moveTo>
                      <a:lnTo>
                        <a:pt x="2257398" y="-308"/>
                      </a:lnTo>
                      <a:lnTo>
                        <a:pt x="2257398" y="6797"/>
                      </a:lnTo>
                      <a:lnTo>
                        <a:pt x="-311" y="6797"/>
                      </a:lnTo>
                      <a:close/>
                    </a:path>
                  </a:pathLst>
                </a:custGeom>
                <a:solidFill>
                  <a:schemeClr val="dk2"/>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7" name="Google Shape;327;p7"/>
                <p:cNvSpPr/>
                <p:nvPr/>
              </p:nvSpPr>
              <p:spPr>
                <a:xfrm>
                  <a:off x="9626030" y="4623399"/>
                  <a:ext cx="3053164" cy="30254"/>
                </a:xfrm>
                <a:custGeom>
                  <a:avLst/>
                  <a:gdLst/>
                  <a:ahLst/>
                  <a:cxnLst/>
                  <a:rect l="l" t="t" r="r" b="b"/>
                  <a:pathLst>
                    <a:path w="3053164" h="30254" extrusionOk="0">
                      <a:moveTo>
                        <a:pt x="-317" y="29948"/>
                      </a:moveTo>
                      <a:cubicBezTo>
                        <a:pt x="76907" y="19888"/>
                        <a:pt x="186956" y="-306"/>
                        <a:pt x="231354" y="-306"/>
                      </a:cubicBezTo>
                      <a:lnTo>
                        <a:pt x="3052848" y="-306"/>
                      </a:lnTo>
                      <a:lnTo>
                        <a:pt x="3052848" y="16182"/>
                      </a:lnTo>
                      <a:lnTo>
                        <a:pt x="231354" y="16182"/>
                      </a:lnTo>
                      <a:lnTo>
                        <a:pt x="-317" y="29948"/>
                      </a:lnTo>
                      <a:close/>
                    </a:path>
                  </a:pathLst>
                </a:custGeom>
                <a:solidFill>
                  <a:srgbClr val="C6C6C6"/>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8" name="Google Shape;328;p7"/>
                <p:cNvSpPr/>
                <p:nvPr/>
              </p:nvSpPr>
              <p:spPr>
                <a:xfrm>
                  <a:off x="12092744" y="4714993"/>
                  <a:ext cx="459485" cy="15127"/>
                </a:xfrm>
                <a:custGeom>
                  <a:avLst/>
                  <a:gdLst/>
                  <a:ahLst/>
                  <a:cxnLst/>
                  <a:rect l="l" t="t" r="r" b="b"/>
                  <a:pathLst>
                    <a:path w="459485" h="15127" extrusionOk="0">
                      <a:moveTo>
                        <a:pt x="-348" y="-309"/>
                      </a:moveTo>
                      <a:lnTo>
                        <a:pt x="459138" y="-309"/>
                      </a:lnTo>
                      <a:lnTo>
                        <a:pt x="459138" y="14818"/>
                      </a:lnTo>
                      <a:lnTo>
                        <a:pt x="-348" y="14818"/>
                      </a:lnTo>
                      <a:close/>
                    </a:path>
                  </a:pathLst>
                </a:custGeom>
                <a:solidFill>
                  <a:srgbClr val="DEDEDC"/>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29" name="Google Shape;329;p7"/>
                <p:cNvSpPr/>
                <p:nvPr/>
              </p:nvSpPr>
              <p:spPr>
                <a:xfrm>
                  <a:off x="9635581" y="4764005"/>
                  <a:ext cx="2915286" cy="5348"/>
                </a:xfrm>
                <a:custGeom>
                  <a:avLst/>
                  <a:gdLst/>
                  <a:ahLst/>
                  <a:cxnLst/>
                  <a:rect l="l" t="t" r="r" b="b"/>
                  <a:pathLst>
                    <a:path w="2915286" h="5348" extrusionOk="0">
                      <a:moveTo>
                        <a:pt x="-292" y="-310"/>
                      </a:moveTo>
                      <a:lnTo>
                        <a:pt x="2914995" y="-310"/>
                      </a:lnTo>
                      <a:lnTo>
                        <a:pt x="2914995" y="5039"/>
                      </a:lnTo>
                      <a:lnTo>
                        <a:pt x="-292" y="5039"/>
                      </a:lnTo>
                      <a:close/>
                    </a:path>
                  </a:pathLst>
                </a:custGeom>
                <a:solidFill>
                  <a:srgbClr val="DADAD8"/>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0" name="Google Shape;330;p7"/>
                <p:cNvSpPr/>
                <p:nvPr/>
              </p:nvSpPr>
              <p:spPr>
                <a:xfrm>
                  <a:off x="9626030" y="4788813"/>
                  <a:ext cx="3061181" cy="19513"/>
                </a:xfrm>
                <a:custGeom>
                  <a:avLst/>
                  <a:gdLst/>
                  <a:ahLst/>
                  <a:cxnLst/>
                  <a:rect l="l" t="t" r="r" b="b"/>
                  <a:pathLst>
                    <a:path w="3061181" h="19513" extrusionOk="0">
                      <a:moveTo>
                        <a:pt x="239371" y="13152"/>
                      </a:moveTo>
                      <a:lnTo>
                        <a:pt x="3060865" y="13152"/>
                      </a:lnTo>
                      <a:lnTo>
                        <a:pt x="3052848" y="19203"/>
                      </a:lnTo>
                      <a:lnTo>
                        <a:pt x="231354" y="19203"/>
                      </a:lnTo>
                      <a:cubicBezTo>
                        <a:pt x="175762" y="19203"/>
                        <a:pt x="76831" y="9900"/>
                        <a:pt x="-317" y="-311"/>
                      </a:cubicBezTo>
                      <a:lnTo>
                        <a:pt x="239371" y="13152"/>
                      </a:lnTo>
                      <a:close/>
                    </a:path>
                  </a:pathLst>
                </a:custGeom>
                <a:solidFill>
                  <a:srgbClr val="CDCDCB"/>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1" name="Google Shape;331;p7"/>
                <p:cNvSpPr/>
                <p:nvPr/>
              </p:nvSpPr>
              <p:spPr>
                <a:xfrm>
                  <a:off x="12565137" y="4621281"/>
                  <a:ext cx="157699" cy="194306"/>
                </a:xfrm>
                <a:custGeom>
                  <a:avLst/>
                  <a:gdLst/>
                  <a:ahLst/>
                  <a:cxnLst/>
                  <a:rect l="l" t="t" r="r" b="b"/>
                  <a:pathLst>
                    <a:path w="157699" h="194306" extrusionOk="0">
                      <a:moveTo>
                        <a:pt x="113096" y="-309"/>
                      </a:moveTo>
                      <a:lnTo>
                        <a:pt x="113096" y="29794"/>
                      </a:lnTo>
                      <a:lnTo>
                        <a:pt x="-357" y="29794"/>
                      </a:lnTo>
                      <a:lnTo>
                        <a:pt x="-357" y="169417"/>
                      </a:lnTo>
                      <a:lnTo>
                        <a:pt x="113096" y="169417"/>
                      </a:lnTo>
                      <a:lnTo>
                        <a:pt x="113096" y="193998"/>
                      </a:lnTo>
                      <a:cubicBezTo>
                        <a:pt x="140248" y="169871"/>
                        <a:pt x="157342" y="135381"/>
                        <a:pt x="157342" y="96883"/>
                      </a:cubicBezTo>
                      <a:lnTo>
                        <a:pt x="157342" y="94538"/>
                      </a:lnTo>
                      <a:cubicBezTo>
                        <a:pt x="156661" y="56872"/>
                        <a:pt x="139719" y="23365"/>
                        <a:pt x="113096" y="-309"/>
                      </a:cubicBezTo>
                      <a:close/>
                    </a:path>
                  </a:pathLst>
                </a:custGeom>
                <a:solidFill>
                  <a:schemeClr val="dk2"/>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2" name="Google Shape;332;p7"/>
                <p:cNvSpPr/>
                <p:nvPr/>
              </p:nvSpPr>
              <p:spPr>
                <a:xfrm>
                  <a:off x="9626030" y="4662427"/>
                  <a:ext cx="140620" cy="90921"/>
                </a:xfrm>
                <a:custGeom>
                  <a:avLst/>
                  <a:gdLst/>
                  <a:ahLst/>
                  <a:cxnLst/>
                  <a:rect l="l" t="t" r="r" b="b"/>
                  <a:pathLst>
                    <a:path w="140620" h="90921" extrusionOk="0">
                      <a:moveTo>
                        <a:pt x="-277" y="-308"/>
                      </a:moveTo>
                      <a:lnTo>
                        <a:pt x="140344" y="-308"/>
                      </a:lnTo>
                      <a:lnTo>
                        <a:pt x="140344" y="90613"/>
                      </a:lnTo>
                      <a:lnTo>
                        <a:pt x="-277" y="90613"/>
                      </a:lnTo>
                      <a:close/>
                    </a:path>
                  </a:pathLst>
                </a:custGeom>
                <a:solidFill>
                  <a:srgbClr val="7F6A4B"/>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3" name="Google Shape;333;p7"/>
                <p:cNvSpPr/>
                <p:nvPr/>
              </p:nvSpPr>
              <p:spPr>
                <a:xfrm>
                  <a:off x="12551749" y="4639207"/>
                  <a:ext cx="14707" cy="164037"/>
                </a:xfrm>
                <a:custGeom>
                  <a:avLst/>
                  <a:gdLst/>
                  <a:ahLst/>
                  <a:cxnLst/>
                  <a:rect l="l" t="t" r="r" b="b"/>
                  <a:pathLst>
                    <a:path w="14707" h="164037" extrusionOk="0">
                      <a:moveTo>
                        <a:pt x="-355" y="-309"/>
                      </a:moveTo>
                      <a:lnTo>
                        <a:pt x="14353" y="-309"/>
                      </a:lnTo>
                      <a:lnTo>
                        <a:pt x="14353" y="163729"/>
                      </a:lnTo>
                      <a:lnTo>
                        <a:pt x="-355" y="163729"/>
                      </a:lnTo>
                      <a:close/>
                    </a:path>
                  </a:pathLst>
                </a:custGeom>
                <a:solidFill>
                  <a:schemeClr val="dk2"/>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4" name="Google Shape;334;p7"/>
                <p:cNvSpPr/>
                <p:nvPr/>
              </p:nvSpPr>
              <p:spPr>
                <a:xfrm>
                  <a:off x="12565210" y="4638903"/>
                  <a:ext cx="151950" cy="157900"/>
                </a:xfrm>
                <a:custGeom>
                  <a:avLst/>
                  <a:gdLst/>
                  <a:ahLst/>
                  <a:cxnLst/>
                  <a:rect l="l" t="t" r="r" b="b"/>
                  <a:pathLst>
                    <a:path w="151950" h="157900" extrusionOk="0">
                      <a:moveTo>
                        <a:pt x="118238" y="-309"/>
                      </a:moveTo>
                      <a:lnTo>
                        <a:pt x="118238" y="24155"/>
                      </a:lnTo>
                      <a:lnTo>
                        <a:pt x="-358" y="24155"/>
                      </a:lnTo>
                      <a:lnTo>
                        <a:pt x="-358" y="137644"/>
                      </a:lnTo>
                      <a:lnTo>
                        <a:pt x="118238" y="137644"/>
                      </a:lnTo>
                      <a:lnTo>
                        <a:pt x="118238" y="157592"/>
                      </a:lnTo>
                      <a:cubicBezTo>
                        <a:pt x="140173" y="136296"/>
                        <a:pt x="151593" y="109945"/>
                        <a:pt x="151593" y="78675"/>
                      </a:cubicBezTo>
                      <a:lnTo>
                        <a:pt x="151593" y="76788"/>
                      </a:lnTo>
                      <a:cubicBezTo>
                        <a:pt x="150913" y="46125"/>
                        <a:pt x="139643" y="23885"/>
                        <a:pt x="118238" y="-309"/>
                      </a:cubicBezTo>
                      <a:close/>
                    </a:path>
                  </a:pathLst>
                </a:custGeom>
                <a:solidFill>
                  <a:schemeClr val="dk2"/>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5" name="Google Shape;335;p7"/>
                <p:cNvSpPr/>
                <p:nvPr/>
              </p:nvSpPr>
              <p:spPr>
                <a:xfrm>
                  <a:off x="9835917" y="4718094"/>
                  <a:ext cx="2257709" cy="20206"/>
                </a:xfrm>
                <a:custGeom>
                  <a:avLst/>
                  <a:gdLst/>
                  <a:ahLst/>
                  <a:cxnLst/>
                  <a:rect l="l" t="t" r="r" b="b"/>
                  <a:pathLst>
                    <a:path w="2257709" h="20206" extrusionOk="0">
                      <a:moveTo>
                        <a:pt x="-311" y="-309"/>
                      </a:moveTo>
                      <a:lnTo>
                        <a:pt x="2257398" y="-309"/>
                      </a:lnTo>
                      <a:lnTo>
                        <a:pt x="2257398" y="19898"/>
                      </a:lnTo>
                      <a:lnTo>
                        <a:pt x="-311" y="19898"/>
                      </a:lnTo>
                      <a:close/>
                    </a:path>
                  </a:pathLst>
                </a:custGeom>
                <a:solidFill>
                  <a:schemeClr val="dk2"/>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6" name="Google Shape;336;p7"/>
                <p:cNvSpPr/>
                <p:nvPr/>
              </p:nvSpPr>
              <p:spPr>
                <a:xfrm>
                  <a:off x="9766182" y="4662426"/>
                  <a:ext cx="70189" cy="90913"/>
                </a:xfrm>
                <a:custGeom>
                  <a:avLst/>
                  <a:gdLst/>
                  <a:ahLst/>
                  <a:cxnLst/>
                  <a:rect l="l" t="t" r="r" b="b"/>
                  <a:pathLst>
                    <a:path w="70189" h="90913" extrusionOk="0">
                      <a:moveTo>
                        <a:pt x="69910" y="2339"/>
                      </a:moveTo>
                      <a:lnTo>
                        <a:pt x="-280" y="-308"/>
                      </a:lnTo>
                      <a:lnTo>
                        <a:pt x="-280" y="90605"/>
                      </a:lnTo>
                      <a:lnTo>
                        <a:pt x="69910" y="87202"/>
                      </a:lnTo>
                      <a:lnTo>
                        <a:pt x="69910" y="2339"/>
                      </a:lnTo>
                      <a:close/>
                    </a:path>
                  </a:pathLst>
                </a:custGeom>
                <a:gradFill>
                  <a:gsLst>
                    <a:gs pos="0">
                      <a:srgbClr val="8D7955"/>
                    </a:gs>
                    <a:gs pos="50000">
                      <a:srgbClr val="927D58"/>
                    </a:gs>
                    <a:gs pos="100000">
                      <a:srgbClr val="97825C"/>
                    </a:gs>
                  </a:gsLst>
                  <a:lin ang="4175143" scaled="0"/>
                </a:gra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7" name="Google Shape;337;p7"/>
                <p:cNvSpPr/>
                <p:nvPr/>
              </p:nvSpPr>
              <p:spPr>
                <a:xfrm flipH="1">
                  <a:off x="12093664" y="4672713"/>
                  <a:ext cx="457592" cy="7104"/>
                </a:xfrm>
                <a:custGeom>
                  <a:avLst/>
                  <a:gdLst/>
                  <a:ahLst/>
                  <a:cxnLst/>
                  <a:rect l="l" t="t" r="r" b="b"/>
                  <a:pathLst>
                    <a:path w="457592" h="7104" extrusionOk="0">
                      <a:moveTo>
                        <a:pt x="-169" y="-307"/>
                      </a:moveTo>
                      <a:lnTo>
                        <a:pt x="457424" y="-307"/>
                      </a:lnTo>
                      <a:lnTo>
                        <a:pt x="457424" y="6797"/>
                      </a:lnTo>
                      <a:lnTo>
                        <a:pt x="-169" y="6797"/>
                      </a:lnTo>
                      <a:close/>
                    </a:path>
                  </a:pathLst>
                </a:custGeom>
                <a:solidFill>
                  <a:srgbClr val="CCCCCC"/>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8" name="Google Shape;338;p7"/>
                <p:cNvSpPr/>
                <p:nvPr/>
              </p:nvSpPr>
              <p:spPr>
                <a:xfrm flipH="1">
                  <a:off x="12093664" y="4692302"/>
                  <a:ext cx="457592" cy="7104"/>
                </a:xfrm>
                <a:custGeom>
                  <a:avLst/>
                  <a:gdLst/>
                  <a:ahLst/>
                  <a:cxnLst/>
                  <a:rect l="l" t="t" r="r" b="b"/>
                  <a:pathLst>
                    <a:path w="457592" h="7104" extrusionOk="0">
                      <a:moveTo>
                        <a:pt x="-169" y="-308"/>
                      </a:moveTo>
                      <a:lnTo>
                        <a:pt x="457424" y="-308"/>
                      </a:lnTo>
                      <a:lnTo>
                        <a:pt x="457424" y="6797"/>
                      </a:lnTo>
                      <a:lnTo>
                        <a:pt x="-169" y="6797"/>
                      </a:lnTo>
                      <a:close/>
                    </a:path>
                  </a:pathLst>
                </a:custGeom>
                <a:solidFill>
                  <a:srgbClr val="CCCCCC"/>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39" name="Google Shape;339;p7"/>
                <p:cNvSpPr/>
                <p:nvPr/>
              </p:nvSpPr>
              <p:spPr>
                <a:xfrm>
                  <a:off x="9626027" y="4662427"/>
                  <a:ext cx="140620" cy="90921"/>
                </a:xfrm>
                <a:custGeom>
                  <a:avLst/>
                  <a:gdLst/>
                  <a:ahLst/>
                  <a:cxnLst/>
                  <a:rect l="l" t="t" r="r" b="b"/>
                  <a:pathLst>
                    <a:path w="140620" h="90921" extrusionOk="0">
                      <a:moveTo>
                        <a:pt x="-277" y="-308"/>
                      </a:moveTo>
                      <a:lnTo>
                        <a:pt x="140344" y="-308"/>
                      </a:lnTo>
                      <a:lnTo>
                        <a:pt x="140344" y="90613"/>
                      </a:lnTo>
                      <a:lnTo>
                        <a:pt x="-277" y="90613"/>
                      </a:lnTo>
                      <a:close/>
                    </a:path>
                  </a:pathLst>
                </a:custGeom>
                <a:gradFill>
                  <a:gsLst>
                    <a:gs pos="0">
                      <a:srgbClr val="FFFFFF">
                        <a:alpha val="0"/>
                      </a:srgbClr>
                    </a:gs>
                    <a:gs pos="9730">
                      <a:srgbClr val="FFFFFF">
                        <a:alpha val="0"/>
                      </a:srgbClr>
                    </a:gs>
                    <a:gs pos="19450">
                      <a:srgbClr val="FFFFFF">
                        <a:alpha val="30196"/>
                      </a:srgbClr>
                    </a:gs>
                    <a:gs pos="29170">
                      <a:srgbClr val="FFFFFF">
                        <a:alpha val="0"/>
                      </a:srgbClr>
                    </a:gs>
                    <a:gs pos="39590">
                      <a:srgbClr val="FFFFFF">
                        <a:alpha val="21960"/>
                      </a:srgbClr>
                    </a:gs>
                    <a:gs pos="48270">
                      <a:srgbClr val="FFFFFF">
                        <a:alpha val="0"/>
                      </a:srgbClr>
                    </a:gs>
                    <a:gs pos="74570">
                      <a:srgbClr val="FFFFFF">
                        <a:alpha val="0"/>
                      </a:srgbClr>
                    </a:gs>
                    <a:gs pos="81730">
                      <a:srgbClr val="FFFFFF">
                        <a:alpha val="13333"/>
                      </a:srgbClr>
                    </a:gs>
                    <a:gs pos="90869">
                      <a:srgbClr val="FFFFFF">
                        <a:alpha val="0"/>
                      </a:srgbClr>
                    </a:gs>
                    <a:gs pos="100000">
                      <a:srgbClr val="FFFFFF">
                        <a:alpha val="0"/>
                      </a:srgbClr>
                    </a:gs>
                  </a:gsLst>
                  <a:lin ang="5400012" scaled="0"/>
                </a:gra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0" name="Google Shape;340;p7"/>
                <p:cNvSpPr/>
                <p:nvPr/>
              </p:nvSpPr>
              <p:spPr>
                <a:xfrm>
                  <a:off x="9766182" y="4662426"/>
                  <a:ext cx="70189" cy="90913"/>
                </a:xfrm>
                <a:custGeom>
                  <a:avLst/>
                  <a:gdLst/>
                  <a:ahLst/>
                  <a:cxnLst/>
                  <a:rect l="l" t="t" r="r" b="b"/>
                  <a:pathLst>
                    <a:path w="70189" h="90913" extrusionOk="0">
                      <a:moveTo>
                        <a:pt x="69910" y="2339"/>
                      </a:moveTo>
                      <a:lnTo>
                        <a:pt x="-280" y="-308"/>
                      </a:lnTo>
                      <a:lnTo>
                        <a:pt x="-280" y="90605"/>
                      </a:lnTo>
                      <a:lnTo>
                        <a:pt x="69910" y="87202"/>
                      </a:lnTo>
                      <a:lnTo>
                        <a:pt x="69910" y="2339"/>
                      </a:lnTo>
                      <a:close/>
                    </a:path>
                  </a:pathLst>
                </a:custGeom>
                <a:gradFill>
                  <a:gsLst>
                    <a:gs pos="0">
                      <a:srgbClr val="FFFFFF">
                        <a:alpha val="0"/>
                      </a:srgbClr>
                    </a:gs>
                    <a:gs pos="9730">
                      <a:srgbClr val="FFFFFF">
                        <a:alpha val="0"/>
                      </a:srgbClr>
                    </a:gs>
                    <a:gs pos="19450">
                      <a:srgbClr val="FFFFFF">
                        <a:alpha val="30196"/>
                      </a:srgbClr>
                    </a:gs>
                    <a:gs pos="29170">
                      <a:srgbClr val="FFFFFF">
                        <a:alpha val="0"/>
                      </a:srgbClr>
                    </a:gs>
                    <a:gs pos="39590">
                      <a:srgbClr val="FFFFFF">
                        <a:alpha val="21960"/>
                      </a:srgbClr>
                    </a:gs>
                    <a:gs pos="48270">
                      <a:srgbClr val="FFFFFF">
                        <a:alpha val="0"/>
                      </a:srgbClr>
                    </a:gs>
                    <a:gs pos="74570">
                      <a:srgbClr val="FFFFFF">
                        <a:alpha val="0"/>
                      </a:srgbClr>
                    </a:gs>
                    <a:gs pos="81730">
                      <a:srgbClr val="FFFFFF">
                        <a:alpha val="13333"/>
                      </a:srgbClr>
                    </a:gs>
                    <a:gs pos="90869">
                      <a:srgbClr val="FFFFFF">
                        <a:alpha val="0"/>
                      </a:srgbClr>
                    </a:gs>
                    <a:gs pos="100000">
                      <a:srgbClr val="FFFFFF">
                        <a:alpha val="0"/>
                      </a:srgbClr>
                    </a:gs>
                  </a:gsLst>
                  <a:lin ang="5400012" scaled="0"/>
                </a:gra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1" name="Google Shape;341;p7"/>
                <p:cNvSpPr/>
                <p:nvPr/>
              </p:nvSpPr>
              <p:spPr>
                <a:xfrm>
                  <a:off x="12674732" y="4651686"/>
                  <a:ext cx="4679" cy="135039"/>
                </a:xfrm>
                <a:custGeom>
                  <a:avLst/>
                  <a:gdLst/>
                  <a:ahLst/>
                  <a:cxnLst/>
                  <a:rect l="l" t="t" r="r" b="b"/>
                  <a:pathLst>
                    <a:path w="4679" h="135039" extrusionOk="0">
                      <a:moveTo>
                        <a:pt x="-358" y="-309"/>
                      </a:moveTo>
                      <a:lnTo>
                        <a:pt x="4322" y="-309"/>
                      </a:lnTo>
                      <a:lnTo>
                        <a:pt x="4322" y="134731"/>
                      </a:lnTo>
                      <a:lnTo>
                        <a:pt x="-358" y="134731"/>
                      </a:lnTo>
                      <a:close/>
                    </a:path>
                  </a:pathLst>
                </a:custGeom>
                <a:solidFill>
                  <a:schemeClr val="dk2"/>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2" name="Google Shape;342;p7"/>
                <p:cNvSpPr/>
                <p:nvPr/>
              </p:nvSpPr>
              <p:spPr>
                <a:xfrm>
                  <a:off x="9626030" y="4620600"/>
                  <a:ext cx="3053164" cy="195668"/>
                </a:xfrm>
                <a:custGeom>
                  <a:avLst/>
                  <a:gdLst/>
                  <a:ahLst/>
                  <a:cxnLst/>
                  <a:rect l="l" t="t" r="r" b="b"/>
                  <a:pathLst>
                    <a:path w="3053164" h="195668" extrusionOk="0">
                      <a:moveTo>
                        <a:pt x="-317" y="29946"/>
                      </a:moveTo>
                      <a:cubicBezTo>
                        <a:pt x="76907" y="19886"/>
                        <a:pt x="186956" y="-309"/>
                        <a:pt x="231354" y="-309"/>
                      </a:cubicBezTo>
                      <a:lnTo>
                        <a:pt x="3052848" y="-309"/>
                      </a:lnTo>
                      <a:lnTo>
                        <a:pt x="3052848" y="195360"/>
                      </a:lnTo>
                      <a:lnTo>
                        <a:pt x="231354" y="195360"/>
                      </a:lnTo>
                      <a:cubicBezTo>
                        <a:pt x="175762" y="195360"/>
                        <a:pt x="76831" y="175316"/>
                        <a:pt x="-317" y="165106"/>
                      </a:cubicBezTo>
                      <a:lnTo>
                        <a:pt x="-317" y="29946"/>
                      </a:lnTo>
                      <a:close/>
                    </a:path>
                  </a:pathLst>
                </a:custGeom>
                <a:solidFill>
                  <a:srgbClr val="999999">
                    <a:alpha val="13730"/>
                  </a:srgbClr>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3" name="Google Shape;343;p7"/>
                <p:cNvSpPr/>
                <p:nvPr/>
              </p:nvSpPr>
              <p:spPr>
                <a:xfrm>
                  <a:off x="9493668" y="4650703"/>
                  <a:ext cx="132588" cy="135689"/>
                </a:xfrm>
                <a:custGeom>
                  <a:avLst/>
                  <a:gdLst/>
                  <a:ahLst/>
                  <a:cxnLst/>
                  <a:rect l="l" t="t" r="r" b="b"/>
                  <a:pathLst>
                    <a:path w="132588" h="135689" extrusionOk="0">
                      <a:moveTo>
                        <a:pt x="-273" y="28735"/>
                      </a:moveTo>
                      <a:lnTo>
                        <a:pt x="132315" y="-309"/>
                      </a:lnTo>
                      <a:lnTo>
                        <a:pt x="132315" y="135381"/>
                      </a:lnTo>
                      <a:lnTo>
                        <a:pt x="-273" y="106261"/>
                      </a:lnTo>
                      <a:lnTo>
                        <a:pt x="-273" y="28735"/>
                      </a:lnTo>
                      <a:close/>
                    </a:path>
                  </a:pathLst>
                </a:custGeom>
                <a:solidFill>
                  <a:srgbClr val="B3A185"/>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4" name="Google Shape;344;p7"/>
                <p:cNvSpPr/>
                <p:nvPr/>
              </p:nvSpPr>
              <p:spPr>
                <a:xfrm>
                  <a:off x="9502215" y="4666738"/>
                  <a:ext cx="115570" cy="103544"/>
                </a:xfrm>
                <a:custGeom>
                  <a:avLst/>
                  <a:gdLst/>
                  <a:ahLst/>
                  <a:cxnLst/>
                  <a:rect l="l" t="t" r="r" b="b"/>
                  <a:pathLst>
                    <a:path w="115570" h="103544" extrusionOk="0">
                      <a:moveTo>
                        <a:pt x="-273" y="21928"/>
                      </a:moveTo>
                      <a:lnTo>
                        <a:pt x="115297" y="-309"/>
                      </a:lnTo>
                      <a:lnTo>
                        <a:pt x="115297" y="103236"/>
                      </a:lnTo>
                      <a:lnTo>
                        <a:pt x="-273" y="81075"/>
                      </a:lnTo>
                      <a:lnTo>
                        <a:pt x="-273" y="21928"/>
                      </a:lnTo>
                      <a:close/>
                    </a:path>
                  </a:pathLst>
                </a:custGeom>
                <a:solidFill>
                  <a:srgbClr val="C5AD8B"/>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5" name="Google Shape;345;p7"/>
                <p:cNvSpPr/>
                <p:nvPr/>
              </p:nvSpPr>
              <p:spPr>
                <a:xfrm>
                  <a:off x="9502215" y="4666738"/>
                  <a:ext cx="115570" cy="103544"/>
                </a:xfrm>
                <a:custGeom>
                  <a:avLst/>
                  <a:gdLst/>
                  <a:ahLst/>
                  <a:cxnLst/>
                  <a:rect l="l" t="t" r="r" b="b"/>
                  <a:pathLst>
                    <a:path w="115570" h="103544" extrusionOk="0">
                      <a:moveTo>
                        <a:pt x="-273" y="21928"/>
                      </a:moveTo>
                      <a:lnTo>
                        <a:pt x="115297" y="-309"/>
                      </a:lnTo>
                      <a:lnTo>
                        <a:pt x="115297" y="103236"/>
                      </a:lnTo>
                      <a:lnTo>
                        <a:pt x="-273" y="81075"/>
                      </a:lnTo>
                      <a:lnTo>
                        <a:pt x="-273" y="21928"/>
                      </a:lnTo>
                      <a:close/>
                    </a:path>
                  </a:pathLst>
                </a:custGeom>
                <a:gradFill>
                  <a:gsLst>
                    <a:gs pos="0">
                      <a:srgbClr val="E4CCA8"/>
                    </a:gs>
                    <a:gs pos="50000">
                      <a:srgbClr val="E4CCA8">
                        <a:alpha val="49803"/>
                      </a:srgbClr>
                    </a:gs>
                    <a:gs pos="100000">
                      <a:srgbClr val="E4CCA8">
                        <a:alpha val="0"/>
                      </a:srgbClr>
                    </a:gs>
                  </a:gsLst>
                  <a:lin ang="5767852" scaled="0"/>
                </a:gra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6" name="Google Shape;346;p7"/>
                <p:cNvSpPr/>
                <p:nvPr/>
              </p:nvSpPr>
              <p:spPr>
                <a:xfrm>
                  <a:off x="9400423" y="4679823"/>
                  <a:ext cx="93472" cy="77450"/>
                </a:xfrm>
                <a:custGeom>
                  <a:avLst/>
                  <a:gdLst/>
                  <a:ahLst/>
                  <a:cxnLst/>
                  <a:rect l="l" t="t" r="r" b="b"/>
                  <a:pathLst>
                    <a:path w="93472" h="77450" extrusionOk="0">
                      <a:moveTo>
                        <a:pt x="19306" y="16256"/>
                      </a:moveTo>
                      <a:lnTo>
                        <a:pt x="93202" y="-309"/>
                      </a:lnTo>
                      <a:lnTo>
                        <a:pt x="93202" y="77142"/>
                      </a:lnTo>
                      <a:lnTo>
                        <a:pt x="19306" y="60578"/>
                      </a:lnTo>
                      <a:cubicBezTo>
                        <a:pt x="-7695" y="54527"/>
                        <a:pt x="-5880" y="21928"/>
                        <a:pt x="19306" y="16256"/>
                      </a:cubicBezTo>
                      <a:close/>
                    </a:path>
                  </a:pathLst>
                </a:custGeom>
                <a:gradFill>
                  <a:gsLst>
                    <a:gs pos="0">
                      <a:srgbClr val="C4C09D"/>
                    </a:gs>
                    <a:gs pos="15990">
                      <a:srgbClr val="DAD5B8"/>
                    </a:gs>
                    <a:gs pos="49219">
                      <a:srgbClr val="CDC6A0"/>
                    </a:gs>
                    <a:gs pos="70970">
                      <a:srgbClr val="E7E3CF"/>
                    </a:gs>
                    <a:gs pos="85460">
                      <a:srgbClr val="DDD6BB"/>
                    </a:gs>
                    <a:gs pos="100000">
                      <a:srgbClr val="DCD9BD"/>
                    </a:gs>
                  </a:gsLst>
                  <a:lin ang="16200038" scaled="0"/>
                </a:gra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7" name="Google Shape;347;p7"/>
                <p:cNvSpPr/>
                <p:nvPr/>
              </p:nvSpPr>
              <p:spPr>
                <a:xfrm>
                  <a:off x="9453909" y="4679823"/>
                  <a:ext cx="39985" cy="77450"/>
                </a:xfrm>
                <a:custGeom>
                  <a:avLst/>
                  <a:gdLst/>
                  <a:ahLst/>
                  <a:cxnLst/>
                  <a:rect l="l" t="t" r="r" b="b"/>
                  <a:pathLst>
                    <a:path w="39985" h="77450" extrusionOk="0">
                      <a:moveTo>
                        <a:pt x="7192" y="6952"/>
                      </a:moveTo>
                      <a:lnTo>
                        <a:pt x="39715" y="-309"/>
                      </a:lnTo>
                      <a:lnTo>
                        <a:pt x="39715" y="77142"/>
                      </a:lnTo>
                      <a:lnTo>
                        <a:pt x="7192" y="69124"/>
                      </a:lnTo>
                      <a:cubicBezTo>
                        <a:pt x="-2338" y="47720"/>
                        <a:pt x="-3170" y="26996"/>
                        <a:pt x="7192" y="6952"/>
                      </a:cubicBezTo>
                      <a:close/>
                    </a:path>
                  </a:pathLst>
                </a:custGeom>
                <a:gradFill>
                  <a:gsLst>
                    <a:gs pos="0">
                      <a:srgbClr val="C9BB98"/>
                    </a:gs>
                    <a:gs pos="15990">
                      <a:srgbClr val="DFD2B1"/>
                    </a:gs>
                    <a:gs pos="49219">
                      <a:srgbClr val="DCC691"/>
                    </a:gs>
                    <a:gs pos="70970">
                      <a:srgbClr val="F0E3C4"/>
                    </a:gs>
                    <a:gs pos="85460">
                      <a:srgbClr val="EDD9AA"/>
                    </a:gs>
                    <a:gs pos="100000">
                      <a:srgbClr val="F0DBA9"/>
                    </a:gs>
                  </a:gsLst>
                  <a:lin ang="16200038" scaled="0"/>
                </a:gra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48" name="Google Shape;348;p7"/>
                <p:cNvSpPr/>
                <p:nvPr/>
              </p:nvSpPr>
              <p:spPr>
                <a:xfrm>
                  <a:off x="9400423" y="4679823"/>
                  <a:ext cx="93472" cy="77450"/>
                </a:xfrm>
                <a:custGeom>
                  <a:avLst/>
                  <a:gdLst/>
                  <a:ahLst/>
                  <a:cxnLst/>
                  <a:rect l="l" t="t" r="r" b="b"/>
                  <a:pathLst>
                    <a:path w="93472" h="77450" extrusionOk="0">
                      <a:moveTo>
                        <a:pt x="19306" y="16256"/>
                      </a:moveTo>
                      <a:lnTo>
                        <a:pt x="93202" y="-309"/>
                      </a:lnTo>
                      <a:lnTo>
                        <a:pt x="93202" y="77142"/>
                      </a:lnTo>
                      <a:lnTo>
                        <a:pt x="19306" y="60578"/>
                      </a:lnTo>
                      <a:cubicBezTo>
                        <a:pt x="-7695" y="54527"/>
                        <a:pt x="-5880" y="21928"/>
                        <a:pt x="19306" y="16256"/>
                      </a:cubicBezTo>
                      <a:close/>
                    </a:path>
                  </a:pathLst>
                </a:custGeom>
                <a:solidFill>
                  <a:schemeClr val="dk2"/>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349" name="Google Shape;349;p7"/>
              <p:cNvGrpSpPr/>
              <p:nvPr/>
            </p:nvGrpSpPr>
            <p:grpSpPr>
              <a:xfrm rot="5525154">
                <a:off x="5102093" y="3647242"/>
                <a:ext cx="1380318" cy="292155"/>
                <a:chOff x="9257093" y="4533807"/>
                <a:chExt cx="1380232" cy="292137"/>
              </a:xfrm>
            </p:grpSpPr>
            <p:sp>
              <p:nvSpPr>
                <p:cNvPr id="350" name="Google Shape;350;p7"/>
                <p:cNvSpPr/>
                <p:nvPr/>
              </p:nvSpPr>
              <p:spPr>
                <a:xfrm>
                  <a:off x="9257093" y="4533807"/>
                  <a:ext cx="1380232" cy="292137"/>
                </a:xfrm>
                <a:custGeom>
                  <a:avLst/>
                  <a:gdLst/>
                  <a:ahLst/>
                  <a:cxnLst/>
                  <a:rect l="l" t="t" r="r" b="b"/>
                  <a:pathLst>
                    <a:path w="1380232" h="292137" extrusionOk="0">
                      <a:moveTo>
                        <a:pt x="-173" y="119250"/>
                      </a:moveTo>
                      <a:cubicBezTo>
                        <a:pt x="-173" y="117057"/>
                        <a:pt x="2399" y="115393"/>
                        <a:pt x="4970" y="114864"/>
                      </a:cubicBezTo>
                      <a:cubicBezTo>
                        <a:pt x="105414" y="94064"/>
                        <a:pt x="205252" y="79920"/>
                        <a:pt x="320747" y="67592"/>
                      </a:cubicBezTo>
                      <a:cubicBezTo>
                        <a:pt x="499700" y="15101"/>
                        <a:pt x="673434" y="15101"/>
                        <a:pt x="847546" y="11395"/>
                      </a:cubicBezTo>
                      <a:cubicBezTo>
                        <a:pt x="847546" y="11395"/>
                        <a:pt x="854126" y="276"/>
                        <a:pt x="861539" y="-329"/>
                      </a:cubicBezTo>
                      <a:cubicBezTo>
                        <a:pt x="868875" y="-1010"/>
                        <a:pt x="876892" y="8747"/>
                        <a:pt x="876892" y="8747"/>
                      </a:cubicBezTo>
                      <a:cubicBezTo>
                        <a:pt x="1049190" y="6630"/>
                        <a:pt x="1244631" y="3150"/>
                        <a:pt x="1360655" y="21151"/>
                      </a:cubicBezTo>
                      <a:cubicBezTo>
                        <a:pt x="1393783" y="26295"/>
                        <a:pt x="1377446" y="62448"/>
                        <a:pt x="1363302" y="63961"/>
                      </a:cubicBezTo>
                      <a:cubicBezTo>
                        <a:pt x="1201519" y="81735"/>
                        <a:pt x="1039584" y="97543"/>
                        <a:pt x="884002" y="101400"/>
                      </a:cubicBezTo>
                      <a:lnTo>
                        <a:pt x="870917" y="119553"/>
                      </a:lnTo>
                      <a:lnTo>
                        <a:pt x="871296" y="278160"/>
                      </a:lnTo>
                      <a:cubicBezTo>
                        <a:pt x="871296" y="285421"/>
                        <a:pt x="866530" y="291774"/>
                        <a:pt x="861765" y="291774"/>
                      </a:cubicBezTo>
                      <a:cubicBezTo>
                        <a:pt x="853521" y="291774"/>
                        <a:pt x="846790" y="284437"/>
                        <a:pt x="842630" y="278841"/>
                      </a:cubicBezTo>
                      <a:cubicBezTo>
                        <a:pt x="704142" y="277782"/>
                        <a:pt x="503936" y="276269"/>
                        <a:pt x="398273" y="270823"/>
                      </a:cubicBezTo>
                      <a:cubicBezTo>
                        <a:pt x="266895" y="264016"/>
                        <a:pt x="136424" y="232779"/>
                        <a:pt x="4970" y="205021"/>
                      </a:cubicBezTo>
                      <a:cubicBezTo>
                        <a:pt x="2172" y="204416"/>
                        <a:pt x="-173" y="203054"/>
                        <a:pt x="-173" y="200861"/>
                      </a:cubicBezTo>
                      <a:lnTo>
                        <a:pt x="-173" y="119250"/>
                      </a:lnTo>
                      <a:close/>
                    </a:path>
                  </a:pathLst>
                </a:custGeom>
                <a:solidFill>
                  <a:schemeClr val="dk2"/>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1" name="Google Shape;351;p7"/>
                <p:cNvSpPr/>
                <p:nvPr/>
              </p:nvSpPr>
              <p:spPr>
                <a:xfrm>
                  <a:off x="10096794" y="4538531"/>
                  <a:ext cx="18685" cy="279698"/>
                </a:xfrm>
                <a:custGeom>
                  <a:avLst/>
                  <a:gdLst/>
                  <a:ahLst/>
                  <a:cxnLst/>
                  <a:rect l="l" t="t" r="r" b="b"/>
                  <a:pathLst>
                    <a:path w="18685" h="279698" extrusionOk="0">
                      <a:moveTo>
                        <a:pt x="15177" y="-363"/>
                      </a:moveTo>
                      <a:lnTo>
                        <a:pt x="10714" y="5234"/>
                      </a:lnTo>
                      <a:cubicBezTo>
                        <a:pt x="12832" y="34959"/>
                        <a:pt x="13664" y="56288"/>
                        <a:pt x="7386" y="96753"/>
                      </a:cubicBezTo>
                      <a:cubicBezTo>
                        <a:pt x="11849" y="120653"/>
                        <a:pt x="6327" y="143117"/>
                        <a:pt x="5344" y="167245"/>
                      </a:cubicBezTo>
                      <a:cubicBezTo>
                        <a:pt x="4058" y="200600"/>
                        <a:pt x="352" y="243107"/>
                        <a:pt x="-177" y="272983"/>
                      </a:cubicBezTo>
                      <a:lnTo>
                        <a:pt x="3983" y="272983"/>
                      </a:lnTo>
                      <a:lnTo>
                        <a:pt x="9277" y="279336"/>
                      </a:lnTo>
                      <a:cubicBezTo>
                        <a:pt x="9806" y="249914"/>
                        <a:pt x="8067" y="201583"/>
                        <a:pt x="9428" y="168001"/>
                      </a:cubicBezTo>
                      <a:cubicBezTo>
                        <a:pt x="10109" y="144252"/>
                        <a:pt x="15630" y="120048"/>
                        <a:pt x="9882" y="96753"/>
                      </a:cubicBezTo>
                      <a:cubicBezTo>
                        <a:pt x="10185" y="95618"/>
                        <a:pt x="24933" y="41690"/>
                        <a:pt x="15177" y="-363"/>
                      </a:cubicBezTo>
                      <a:close/>
                    </a:path>
                  </a:pathLst>
                </a:custGeom>
                <a:solidFill>
                  <a:srgbClr val="FFFFFF">
                    <a:alpha val="38820"/>
                  </a:srgbClr>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2" name="Google Shape;352;p7"/>
                <p:cNvSpPr/>
                <p:nvPr/>
              </p:nvSpPr>
              <p:spPr>
                <a:xfrm>
                  <a:off x="9425381" y="4604128"/>
                  <a:ext cx="218127" cy="18357"/>
                </a:xfrm>
                <a:custGeom>
                  <a:avLst/>
                  <a:gdLst/>
                  <a:ahLst/>
                  <a:cxnLst/>
                  <a:rect l="l" t="t" r="r" b="b"/>
                  <a:pathLst>
                    <a:path w="218127" h="18357" extrusionOk="0">
                      <a:moveTo>
                        <a:pt x="-162" y="17997"/>
                      </a:moveTo>
                      <a:cubicBezTo>
                        <a:pt x="58380" y="8618"/>
                        <a:pt x="231963" y="-2727"/>
                        <a:pt x="217063" y="71"/>
                      </a:cubicBezTo>
                      <a:cubicBezTo>
                        <a:pt x="196339" y="4080"/>
                        <a:pt x="176900" y="14820"/>
                        <a:pt x="161471" y="15047"/>
                      </a:cubicBezTo>
                      <a:cubicBezTo>
                        <a:pt x="113821" y="15955"/>
                        <a:pt x="23437" y="17997"/>
                        <a:pt x="-162" y="17997"/>
                      </a:cubicBezTo>
                      <a:close/>
                    </a:path>
                  </a:pathLst>
                </a:custGeom>
                <a:solidFill>
                  <a:srgbClr val="FFFFFF">
                    <a:alpha val="17650"/>
                  </a:srgbClr>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3" name="Google Shape;353;p7"/>
                <p:cNvSpPr/>
                <p:nvPr/>
              </p:nvSpPr>
              <p:spPr>
                <a:xfrm>
                  <a:off x="9260429" y="4635200"/>
                  <a:ext cx="244284" cy="43128"/>
                </a:xfrm>
                <a:custGeom>
                  <a:avLst/>
                  <a:gdLst/>
                  <a:ahLst/>
                  <a:cxnLst/>
                  <a:rect l="l" t="t" r="r" b="b"/>
                  <a:pathLst>
                    <a:path w="244284" h="43128" extrusionOk="0">
                      <a:moveTo>
                        <a:pt x="4523" y="22850"/>
                      </a:moveTo>
                      <a:cubicBezTo>
                        <a:pt x="95966" y="5681"/>
                        <a:pt x="239446" y="3487"/>
                        <a:pt x="244060" y="-68"/>
                      </a:cubicBezTo>
                      <a:cubicBezTo>
                        <a:pt x="248749" y="-3774"/>
                        <a:pt x="5658" y="28447"/>
                        <a:pt x="5809" y="41456"/>
                      </a:cubicBezTo>
                      <a:cubicBezTo>
                        <a:pt x="5885" y="48868"/>
                        <a:pt x="-6746" y="22396"/>
                        <a:pt x="4523" y="22850"/>
                      </a:cubicBezTo>
                      <a:close/>
                    </a:path>
                  </a:pathLst>
                </a:custGeom>
                <a:solidFill>
                  <a:srgbClr val="FFFFFF">
                    <a:alpha val="32940"/>
                  </a:srgbClr>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54" name="Google Shape;354;p7"/>
                <p:cNvSpPr/>
                <p:nvPr/>
              </p:nvSpPr>
              <p:spPr>
                <a:xfrm>
                  <a:off x="9258973" y="4723232"/>
                  <a:ext cx="175746" cy="27771"/>
                </a:xfrm>
                <a:custGeom>
                  <a:avLst/>
                  <a:gdLst/>
                  <a:ahLst/>
                  <a:cxnLst/>
                  <a:rect l="l" t="t" r="r" b="b"/>
                  <a:pathLst>
                    <a:path w="175746" h="27771" extrusionOk="0">
                      <a:moveTo>
                        <a:pt x="2502" y="-364"/>
                      </a:moveTo>
                      <a:cubicBezTo>
                        <a:pt x="55295" y="11964"/>
                        <a:pt x="145528" y="24217"/>
                        <a:pt x="172681" y="27015"/>
                      </a:cubicBezTo>
                      <a:cubicBezTo>
                        <a:pt x="199229" y="29814"/>
                        <a:pt x="36159" y="16956"/>
                        <a:pt x="4165" y="9922"/>
                      </a:cubicBezTo>
                      <a:cubicBezTo>
                        <a:pt x="-2339" y="8485"/>
                        <a:pt x="-297" y="543"/>
                        <a:pt x="2502" y="-364"/>
                      </a:cubicBezTo>
                      <a:close/>
                    </a:path>
                  </a:pathLst>
                </a:custGeom>
                <a:solidFill>
                  <a:srgbClr val="FFFFFF">
                    <a:alpha val="33730"/>
                  </a:srgbClr>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sp>
          <p:nvSpPr>
            <p:cNvPr id="355" name="Google Shape;355;p7"/>
            <p:cNvSpPr/>
            <p:nvPr/>
          </p:nvSpPr>
          <p:spPr>
            <a:xfrm>
              <a:off x="4006525" y="2503850"/>
              <a:ext cx="57000" cy="869400"/>
            </a:xfrm>
            <a:prstGeom prst="triangle">
              <a:avLst>
                <a:gd name="adj" fmla="val 56974"/>
              </a:avLst>
            </a:prstGeom>
            <a:solidFill>
              <a:srgbClr val="FFFFFF">
                <a:alpha val="44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rot="-346944">
              <a:off x="4070316" y="2558704"/>
              <a:ext cx="23821" cy="805831"/>
            </a:xfrm>
            <a:prstGeom prst="triangle">
              <a:avLst>
                <a:gd name="adj" fmla="val 100000"/>
              </a:avLst>
            </a:prstGeom>
            <a:solidFill>
              <a:srgbClr val="FFFFFF">
                <a:alpha val="44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rot="10800000" flipH="1">
              <a:off x="4109425" y="3372983"/>
              <a:ext cx="22200" cy="498000"/>
            </a:xfrm>
            <a:prstGeom prst="triangle">
              <a:avLst>
                <a:gd name="adj" fmla="val 100000"/>
              </a:avLst>
            </a:prstGeom>
            <a:solidFill>
              <a:srgbClr val="FFFFFF">
                <a:alpha val="44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58" name="Google Shape;358;p7"/>
          <p:cNvPicPr preferRelativeResize="0"/>
          <p:nvPr/>
        </p:nvPicPr>
        <p:blipFill rotWithShape="1">
          <a:blip r:embed="rId2">
            <a:alphaModFix/>
          </a:blip>
          <a:srcRect/>
          <a:stretch/>
        </p:blipFill>
        <p:spPr>
          <a:xfrm rot="-1195752" flipH="1">
            <a:off x="-1207491" y="-212946"/>
            <a:ext cx="7741809" cy="883470"/>
          </a:xfrm>
          <a:prstGeom prst="rect">
            <a:avLst/>
          </a:prstGeom>
          <a:noFill/>
          <a:ln>
            <a:noFill/>
          </a:ln>
        </p:spPr>
      </p:pic>
      <p:pic>
        <p:nvPicPr>
          <p:cNvPr id="359" name="Google Shape;359;p7"/>
          <p:cNvPicPr preferRelativeResize="0"/>
          <p:nvPr/>
        </p:nvPicPr>
        <p:blipFill rotWithShape="1">
          <a:blip r:embed="rId3">
            <a:alphaModFix/>
          </a:blip>
          <a:srcRect l="22863" r="29603"/>
          <a:stretch/>
        </p:blipFill>
        <p:spPr>
          <a:xfrm rot="1651024" flipH="1">
            <a:off x="10904614" y="1425515"/>
            <a:ext cx="1070127" cy="3183421"/>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8 Three columns">
  <p:cSld name="CUSTOM_8_1">
    <p:spTree>
      <p:nvGrpSpPr>
        <p:cNvPr id="1" name="Shape 444"/>
        <p:cNvGrpSpPr/>
        <p:nvPr/>
      </p:nvGrpSpPr>
      <p:grpSpPr>
        <a:xfrm>
          <a:off x="0" y="0"/>
          <a:ext cx="0" cy="0"/>
          <a:chOff x="0" y="0"/>
          <a:chExt cx="0" cy="0"/>
        </a:xfrm>
      </p:grpSpPr>
      <p:sp>
        <p:nvSpPr>
          <p:cNvPr id="445" name="Google Shape;445;p9"/>
          <p:cNvSpPr txBox="1">
            <a:spLocks noGrp="1"/>
          </p:cNvSpPr>
          <p:nvPr>
            <p:ph type="subTitle" idx="1"/>
          </p:nvPr>
        </p:nvSpPr>
        <p:spPr>
          <a:xfrm>
            <a:off x="1795327" y="3563475"/>
            <a:ext cx="2302500" cy="6069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2100"/>
              <a:buNone/>
              <a:defRPr sz="2100" b="1"/>
            </a:lvl1pPr>
            <a:lvl2pPr lvl="1" rtl="0">
              <a:spcBef>
                <a:spcPts val="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446" name="Google Shape;446;p9"/>
          <p:cNvSpPr txBox="1">
            <a:spLocks noGrp="1"/>
          </p:cNvSpPr>
          <p:nvPr>
            <p:ph type="subTitle" idx="2"/>
          </p:nvPr>
        </p:nvSpPr>
        <p:spPr>
          <a:xfrm>
            <a:off x="5151878" y="3563475"/>
            <a:ext cx="2302500" cy="6069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2100"/>
              <a:buNone/>
              <a:defRPr sz="2100" b="1"/>
            </a:lvl1pPr>
            <a:lvl2pPr lvl="1" rtl="0">
              <a:spcBef>
                <a:spcPts val="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447" name="Google Shape;447;p9"/>
          <p:cNvSpPr txBox="1">
            <a:spLocks noGrp="1"/>
          </p:cNvSpPr>
          <p:nvPr>
            <p:ph type="subTitle" idx="3"/>
          </p:nvPr>
        </p:nvSpPr>
        <p:spPr>
          <a:xfrm>
            <a:off x="8508453" y="3542175"/>
            <a:ext cx="2302200" cy="606900"/>
          </a:xfrm>
          <a:prstGeom prst="rect">
            <a:avLst/>
          </a:prstGeom>
        </p:spPr>
        <p:txBody>
          <a:bodyPr spcFirstLastPara="1" wrap="square" lIns="121900" tIns="121900" rIns="121900" bIns="121900" anchor="ctr" anchorCtr="0">
            <a:noAutofit/>
          </a:bodyPr>
          <a:lstStyle>
            <a:lvl1pPr lvl="0" algn="ctr" rtl="0">
              <a:lnSpc>
                <a:spcPct val="100000"/>
              </a:lnSpc>
              <a:spcBef>
                <a:spcPts val="0"/>
              </a:spcBef>
              <a:spcAft>
                <a:spcPts val="0"/>
              </a:spcAft>
              <a:buSzPts val="2100"/>
              <a:buNone/>
              <a:defRPr sz="2100" b="1"/>
            </a:lvl1pPr>
            <a:lvl2pPr lvl="1" rtl="0">
              <a:spcBef>
                <a:spcPts val="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448" name="Google Shape;448;p9"/>
          <p:cNvSpPr txBox="1">
            <a:spLocks noGrp="1"/>
          </p:cNvSpPr>
          <p:nvPr>
            <p:ph type="title"/>
          </p:nvPr>
        </p:nvSpPr>
        <p:spPr>
          <a:xfrm>
            <a:off x="1561325" y="974375"/>
            <a:ext cx="9531300" cy="763500"/>
          </a:xfrm>
          <a:prstGeom prst="rect">
            <a:avLst/>
          </a:prstGeom>
        </p:spPr>
        <p:txBody>
          <a:bodyPr spcFirstLastPara="1" wrap="square" lIns="121900" tIns="121900" rIns="121900" bIns="121900" anchor="ctr"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449" name="Google Shape;449;p9"/>
          <p:cNvSpPr txBox="1">
            <a:spLocks noGrp="1"/>
          </p:cNvSpPr>
          <p:nvPr>
            <p:ph type="body" idx="4"/>
          </p:nvPr>
        </p:nvSpPr>
        <p:spPr>
          <a:xfrm>
            <a:off x="1795325" y="4128717"/>
            <a:ext cx="2302500" cy="1627500"/>
          </a:xfrm>
          <a:prstGeom prst="rect">
            <a:avLst/>
          </a:prstGeom>
        </p:spPr>
        <p:txBody>
          <a:bodyPr spcFirstLastPara="1" wrap="square" lIns="121900" tIns="121900" rIns="121900" bIns="121900" anchor="t" anchorCtr="0">
            <a:noAutofit/>
          </a:bodyPr>
          <a:lstStyle>
            <a:lvl1pPr marL="457200" lvl="0" indent="-336550" algn="ctr" rtl="0">
              <a:spcBef>
                <a:spcPts val="0"/>
              </a:spcBef>
              <a:spcAft>
                <a:spcPts val="0"/>
              </a:spcAft>
              <a:buSzPts val="1700"/>
              <a:buChar char="●"/>
              <a:defRPr sz="1700"/>
            </a:lvl1pPr>
            <a:lvl2pPr marL="914400" lvl="1" indent="-336550" rtl="0">
              <a:spcBef>
                <a:spcPts val="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450" name="Google Shape;450;p9"/>
          <p:cNvSpPr txBox="1">
            <a:spLocks noGrp="1"/>
          </p:cNvSpPr>
          <p:nvPr>
            <p:ph type="body" idx="5"/>
          </p:nvPr>
        </p:nvSpPr>
        <p:spPr>
          <a:xfrm>
            <a:off x="5151875" y="4128722"/>
            <a:ext cx="2302500" cy="1624200"/>
          </a:xfrm>
          <a:prstGeom prst="rect">
            <a:avLst/>
          </a:prstGeom>
        </p:spPr>
        <p:txBody>
          <a:bodyPr spcFirstLastPara="1" wrap="square" lIns="121900" tIns="121900" rIns="121900" bIns="121900" anchor="t" anchorCtr="0">
            <a:noAutofit/>
          </a:bodyPr>
          <a:lstStyle>
            <a:lvl1pPr marL="457200" lvl="0" indent="-336550" algn="ctr" rtl="0">
              <a:spcBef>
                <a:spcPts val="0"/>
              </a:spcBef>
              <a:spcAft>
                <a:spcPts val="0"/>
              </a:spcAft>
              <a:buSzPts val="1700"/>
              <a:buChar char="●"/>
              <a:defRPr sz="1700"/>
            </a:lvl1pPr>
            <a:lvl2pPr marL="914400" lvl="1" indent="-336550" rtl="0">
              <a:spcBef>
                <a:spcPts val="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451" name="Google Shape;451;p9"/>
          <p:cNvSpPr txBox="1">
            <a:spLocks noGrp="1"/>
          </p:cNvSpPr>
          <p:nvPr>
            <p:ph type="body" idx="6"/>
          </p:nvPr>
        </p:nvSpPr>
        <p:spPr>
          <a:xfrm>
            <a:off x="8508450" y="4107882"/>
            <a:ext cx="2302500" cy="1624200"/>
          </a:xfrm>
          <a:prstGeom prst="rect">
            <a:avLst/>
          </a:prstGeom>
        </p:spPr>
        <p:txBody>
          <a:bodyPr spcFirstLastPara="1" wrap="square" lIns="121900" tIns="121900" rIns="121900" bIns="121900" anchor="t" anchorCtr="0">
            <a:noAutofit/>
          </a:bodyPr>
          <a:lstStyle>
            <a:lvl1pPr marL="457200" lvl="0" indent="-336550" algn="ctr" rtl="0">
              <a:spcBef>
                <a:spcPts val="0"/>
              </a:spcBef>
              <a:spcAft>
                <a:spcPts val="0"/>
              </a:spcAft>
              <a:buSzPts val="1700"/>
              <a:buChar char="●"/>
              <a:defRPr sz="1700"/>
            </a:lvl1pPr>
            <a:lvl2pPr marL="914400" lvl="1" indent="-336550" rtl="0">
              <a:spcBef>
                <a:spcPts val="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pic>
        <p:nvPicPr>
          <p:cNvPr id="452" name="Google Shape;452;p9"/>
          <p:cNvPicPr preferRelativeResize="0"/>
          <p:nvPr/>
        </p:nvPicPr>
        <p:blipFill rotWithShape="1">
          <a:blip r:embed="rId2">
            <a:alphaModFix/>
          </a:blip>
          <a:srcRect/>
          <a:stretch/>
        </p:blipFill>
        <p:spPr>
          <a:xfrm rot="239996">
            <a:off x="2394987" y="6081402"/>
            <a:ext cx="7402024" cy="738699"/>
          </a:xfrm>
          <a:prstGeom prst="rect">
            <a:avLst/>
          </a:prstGeom>
          <a:noFill/>
          <a:ln>
            <a:noFill/>
          </a:ln>
        </p:spPr>
      </p:pic>
      <p:grpSp>
        <p:nvGrpSpPr>
          <p:cNvPr id="453" name="Google Shape;453;p9"/>
          <p:cNvGrpSpPr/>
          <p:nvPr/>
        </p:nvGrpSpPr>
        <p:grpSpPr>
          <a:xfrm rot="-2821869">
            <a:off x="11802357" y="2453044"/>
            <a:ext cx="875022" cy="2952070"/>
            <a:chOff x="4956637" y="584511"/>
            <a:chExt cx="1835125" cy="6191178"/>
          </a:xfrm>
        </p:grpSpPr>
        <p:sp>
          <p:nvSpPr>
            <p:cNvPr id="454" name="Google Shape;454;p9"/>
            <p:cNvSpPr/>
            <p:nvPr/>
          </p:nvSpPr>
          <p:spPr>
            <a:xfrm>
              <a:off x="4956647" y="584609"/>
              <a:ext cx="1835115" cy="6190985"/>
            </a:xfrm>
            <a:custGeom>
              <a:avLst/>
              <a:gdLst/>
              <a:ahLst/>
              <a:cxnLst/>
              <a:rect l="l" t="t" r="r" b="b"/>
              <a:pathLst>
                <a:path w="1835115" h="6190985" extrusionOk="0">
                  <a:moveTo>
                    <a:pt x="1114204" y="0"/>
                  </a:moveTo>
                  <a:lnTo>
                    <a:pt x="1114204" y="1"/>
                  </a:lnTo>
                  <a:lnTo>
                    <a:pt x="1114204" y="0"/>
                  </a:lnTo>
                  <a:lnTo>
                    <a:pt x="1114204" y="1"/>
                  </a:lnTo>
                  <a:lnTo>
                    <a:pt x="1114204" y="614024"/>
                  </a:lnTo>
                  <a:lnTo>
                    <a:pt x="1160492" y="614024"/>
                  </a:lnTo>
                  <a:cubicBezTo>
                    <a:pt x="1180700" y="614024"/>
                    <a:pt x="1197119" y="628851"/>
                    <a:pt x="1197119" y="647100"/>
                  </a:cubicBezTo>
                  <a:cubicBezTo>
                    <a:pt x="1197119" y="827994"/>
                    <a:pt x="1293043" y="998109"/>
                    <a:pt x="1455210" y="1104410"/>
                  </a:cubicBezTo>
                  <a:lnTo>
                    <a:pt x="1576961" y="1184191"/>
                  </a:lnTo>
                  <a:cubicBezTo>
                    <a:pt x="1739128" y="1290493"/>
                    <a:pt x="1835052" y="1460493"/>
                    <a:pt x="1835052" y="1641502"/>
                  </a:cubicBezTo>
                  <a:lnTo>
                    <a:pt x="1835052" y="1716437"/>
                  </a:lnTo>
                  <a:lnTo>
                    <a:pt x="1835115" y="1716437"/>
                  </a:lnTo>
                  <a:lnTo>
                    <a:pt x="1603358" y="5992926"/>
                  </a:lnTo>
                  <a:cubicBezTo>
                    <a:pt x="1597358" y="6103846"/>
                    <a:pt x="1496004" y="6190985"/>
                    <a:pt x="1373053" y="6190985"/>
                  </a:cubicBezTo>
                  <a:lnTo>
                    <a:pt x="462126" y="6190985"/>
                  </a:lnTo>
                  <a:cubicBezTo>
                    <a:pt x="339174" y="6190985"/>
                    <a:pt x="237820" y="6103846"/>
                    <a:pt x="231821" y="5992926"/>
                  </a:cubicBezTo>
                  <a:lnTo>
                    <a:pt x="0" y="1716437"/>
                  </a:lnTo>
                  <a:lnTo>
                    <a:pt x="0" y="1641502"/>
                  </a:lnTo>
                  <a:cubicBezTo>
                    <a:pt x="0" y="1460493"/>
                    <a:pt x="95924" y="1290493"/>
                    <a:pt x="258091" y="1184191"/>
                  </a:cubicBezTo>
                  <a:lnTo>
                    <a:pt x="379842" y="1104410"/>
                  </a:lnTo>
                  <a:cubicBezTo>
                    <a:pt x="542009" y="998109"/>
                    <a:pt x="637933" y="827994"/>
                    <a:pt x="637933" y="647100"/>
                  </a:cubicBezTo>
                  <a:cubicBezTo>
                    <a:pt x="637933" y="628851"/>
                    <a:pt x="654352" y="614024"/>
                    <a:pt x="674560" y="614024"/>
                  </a:cubicBezTo>
                  <a:lnTo>
                    <a:pt x="720911" y="614024"/>
                  </a:lnTo>
                  <a:lnTo>
                    <a:pt x="720911" y="193328"/>
                  </a:lnTo>
                  <a:lnTo>
                    <a:pt x="720911" y="193327"/>
                  </a:lnTo>
                  <a:lnTo>
                    <a:pt x="720911" y="193326"/>
                  </a:lnTo>
                  <a:lnTo>
                    <a:pt x="720913" y="193326"/>
                  </a:lnTo>
                  <a:close/>
                </a:path>
              </a:pathLst>
            </a:custGeom>
            <a:solidFill>
              <a:srgbClr val="FFFFFF"/>
            </a:solidFill>
            <a:ln>
              <a:noFill/>
            </a:ln>
            <a:effectLst>
              <a:outerShdw blurRad="100013" dist="19050" dir="5400000" algn="bl" rotWithShape="0">
                <a:srgbClr val="000000">
                  <a:alpha val="52999"/>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455" name="Google Shape;455;p9"/>
            <p:cNvGrpSpPr/>
            <p:nvPr/>
          </p:nvGrpSpPr>
          <p:grpSpPr>
            <a:xfrm>
              <a:off x="4956637" y="584511"/>
              <a:ext cx="1835115" cy="6191178"/>
              <a:chOff x="5775584" y="523589"/>
              <a:chExt cx="1835115" cy="6855473"/>
            </a:xfrm>
          </p:grpSpPr>
          <p:sp>
            <p:nvSpPr>
              <p:cNvPr id="456" name="Google Shape;456;p9"/>
              <p:cNvSpPr/>
              <p:nvPr/>
            </p:nvSpPr>
            <p:spPr>
              <a:xfrm>
                <a:off x="5775584" y="2424252"/>
                <a:ext cx="1835115" cy="4954810"/>
              </a:xfrm>
              <a:custGeom>
                <a:avLst/>
                <a:gdLst/>
                <a:ahLst/>
                <a:cxnLst/>
                <a:rect l="l" t="t" r="r" b="b"/>
                <a:pathLst>
                  <a:path w="1835115" h="4954810" extrusionOk="0">
                    <a:moveTo>
                      <a:pt x="0" y="0"/>
                    </a:moveTo>
                    <a:lnTo>
                      <a:pt x="1835115" y="0"/>
                    </a:lnTo>
                    <a:lnTo>
                      <a:pt x="1603358" y="4735493"/>
                    </a:lnTo>
                    <a:cubicBezTo>
                      <a:pt x="1597358" y="4858318"/>
                      <a:pt x="1496004" y="4954810"/>
                      <a:pt x="1373053" y="4954810"/>
                    </a:cubicBezTo>
                    <a:lnTo>
                      <a:pt x="462126" y="4954810"/>
                    </a:lnTo>
                    <a:cubicBezTo>
                      <a:pt x="339174" y="4954810"/>
                      <a:pt x="237820" y="4858318"/>
                      <a:pt x="231821" y="4735493"/>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7" name="Google Shape;457;p9"/>
              <p:cNvSpPr/>
              <p:nvPr/>
            </p:nvSpPr>
            <p:spPr>
              <a:xfrm>
                <a:off x="7015076" y="2463594"/>
                <a:ext cx="475702" cy="4876189"/>
              </a:xfrm>
              <a:custGeom>
                <a:avLst/>
                <a:gdLst/>
                <a:ahLst/>
                <a:cxnLst/>
                <a:rect l="l" t="t" r="r" b="b"/>
                <a:pathLst>
                  <a:path w="475702" h="4876189" extrusionOk="0">
                    <a:moveTo>
                      <a:pt x="0" y="4876190"/>
                    </a:moveTo>
                    <a:cubicBezTo>
                      <a:pt x="34732" y="4836848"/>
                      <a:pt x="58097" y="4771426"/>
                      <a:pt x="60307" y="4696215"/>
                    </a:cubicBezTo>
                    <a:lnTo>
                      <a:pt x="196899" y="0"/>
                    </a:lnTo>
                    <a:lnTo>
                      <a:pt x="475703" y="0"/>
                    </a:lnTo>
                    <a:lnTo>
                      <a:pt x="245903" y="4696215"/>
                    </a:lnTo>
                    <a:cubicBezTo>
                      <a:pt x="242240" y="4771173"/>
                      <a:pt x="203025" y="4836469"/>
                      <a:pt x="144991" y="4875811"/>
                    </a:cubicBezTo>
                    <a:cubicBezTo>
                      <a:pt x="141202" y="4876063"/>
                      <a:pt x="137413" y="4876190"/>
                      <a:pt x="133560" y="4876190"/>
                    </a:cubicBezTo>
                    <a:lnTo>
                      <a:pt x="0" y="4876190"/>
                    </a:lnTo>
                    <a:close/>
                  </a:path>
                </a:pathLst>
              </a:custGeom>
              <a:solidFill>
                <a:srgbClr val="FFFFFF">
                  <a:alpha val="309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8" name="Google Shape;458;p9"/>
              <p:cNvSpPr/>
              <p:nvPr/>
            </p:nvSpPr>
            <p:spPr>
              <a:xfrm>
                <a:off x="5816883" y="2463594"/>
                <a:ext cx="610841" cy="4876189"/>
              </a:xfrm>
              <a:custGeom>
                <a:avLst/>
                <a:gdLst/>
                <a:ahLst/>
                <a:cxnLst/>
                <a:rect l="l" t="t" r="r" b="b"/>
                <a:pathLst>
                  <a:path w="610841" h="4876189" extrusionOk="0">
                    <a:moveTo>
                      <a:pt x="0" y="0"/>
                    </a:moveTo>
                    <a:lnTo>
                      <a:pt x="401881" y="0"/>
                    </a:lnTo>
                    <a:lnTo>
                      <a:pt x="546872" y="4696215"/>
                    </a:lnTo>
                    <a:cubicBezTo>
                      <a:pt x="549208" y="4771426"/>
                      <a:pt x="574152" y="4836848"/>
                      <a:pt x="610842" y="4876190"/>
                    </a:cubicBezTo>
                    <a:lnTo>
                      <a:pt x="420763" y="4876190"/>
                    </a:lnTo>
                    <a:cubicBezTo>
                      <a:pt x="318651" y="4876190"/>
                      <a:pt x="234789" y="4796243"/>
                      <a:pt x="229800" y="4694257"/>
                    </a:cubicBezTo>
                    <a:lnTo>
                      <a:pt x="0" y="0"/>
                    </a:lnTo>
                    <a:close/>
                  </a:path>
                </a:pathLst>
              </a:custGeom>
              <a:solidFill>
                <a:srgbClr val="0D0D0D">
                  <a:alpha val="137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9" name="Google Shape;459;p9"/>
              <p:cNvSpPr/>
              <p:nvPr/>
            </p:nvSpPr>
            <p:spPr>
              <a:xfrm>
                <a:off x="5775584" y="1203516"/>
                <a:ext cx="1835051" cy="1220736"/>
              </a:xfrm>
              <a:custGeom>
                <a:avLst/>
                <a:gdLst/>
                <a:ahLst/>
                <a:cxnLst/>
                <a:rect l="l" t="t" r="r" b="b"/>
                <a:pathLst>
                  <a:path w="1835051" h="1220736" extrusionOk="0">
                    <a:moveTo>
                      <a:pt x="0" y="1220737"/>
                    </a:moveTo>
                    <a:lnTo>
                      <a:pt x="0" y="1137759"/>
                    </a:lnTo>
                    <a:cubicBezTo>
                      <a:pt x="0" y="937323"/>
                      <a:pt x="95924" y="749075"/>
                      <a:pt x="258091" y="631365"/>
                    </a:cubicBezTo>
                    <a:lnTo>
                      <a:pt x="379842" y="543020"/>
                    </a:lnTo>
                    <a:cubicBezTo>
                      <a:pt x="542009" y="425310"/>
                      <a:pt x="637933" y="236936"/>
                      <a:pt x="637933" y="36627"/>
                    </a:cubicBezTo>
                    <a:lnTo>
                      <a:pt x="637933" y="36627"/>
                    </a:lnTo>
                    <a:cubicBezTo>
                      <a:pt x="637933" y="16419"/>
                      <a:pt x="654352" y="0"/>
                      <a:pt x="674560" y="0"/>
                    </a:cubicBezTo>
                    <a:lnTo>
                      <a:pt x="1160492" y="0"/>
                    </a:lnTo>
                    <a:cubicBezTo>
                      <a:pt x="1180700" y="0"/>
                      <a:pt x="1197119" y="16419"/>
                      <a:pt x="1197119" y="36627"/>
                    </a:cubicBezTo>
                    <a:lnTo>
                      <a:pt x="1197119" y="36627"/>
                    </a:lnTo>
                    <a:cubicBezTo>
                      <a:pt x="1197119" y="236936"/>
                      <a:pt x="1293043" y="425310"/>
                      <a:pt x="1455210" y="543020"/>
                    </a:cubicBezTo>
                    <a:lnTo>
                      <a:pt x="1576961" y="631365"/>
                    </a:lnTo>
                    <a:cubicBezTo>
                      <a:pt x="1739128" y="749075"/>
                      <a:pt x="1835052" y="937323"/>
                      <a:pt x="1835052" y="1137759"/>
                    </a:cubicBezTo>
                    <a:lnTo>
                      <a:pt x="1835052" y="1220737"/>
                    </a:lnTo>
                    <a:lnTo>
                      <a:pt x="0" y="1220737"/>
                    </a:lnTo>
                    <a:close/>
                  </a:path>
                </a:pathLst>
              </a:custGeom>
              <a:solidFill>
                <a:srgbClr val="3E3E3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0" name="Google Shape;460;p9"/>
              <p:cNvSpPr/>
              <p:nvPr/>
            </p:nvSpPr>
            <p:spPr>
              <a:xfrm>
                <a:off x="6834027" y="1242984"/>
                <a:ext cx="658709" cy="1142115"/>
              </a:xfrm>
              <a:custGeom>
                <a:avLst/>
                <a:gdLst/>
                <a:ahLst/>
                <a:cxnLst/>
                <a:rect l="l" t="t" r="r" b="b"/>
                <a:pathLst>
                  <a:path w="658709" h="1142115" extrusionOk="0">
                    <a:moveTo>
                      <a:pt x="0" y="0"/>
                    </a:moveTo>
                    <a:lnTo>
                      <a:pt x="20713" y="0"/>
                    </a:lnTo>
                    <a:cubicBezTo>
                      <a:pt x="20965" y="61634"/>
                      <a:pt x="30312" y="122194"/>
                      <a:pt x="47993" y="179723"/>
                    </a:cubicBezTo>
                    <a:cubicBezTo>
                      <a:pt x="51530" y="191405"/>
                      <a:pt x="55445" y="203025"/>
                      <a:pt x="59676" y="214455"/>
                    </a:cubicBezTo>
                    <a:cubicBezTo>
                      <a:pt x="68201" y="237378"/>
                      <a:pt x="78052" y="259796"/>
                      <a:pt x="89040" y="281456"/>
                    </a:cubicBezTo>
                    <a:cubicBezTo>
                      <a:pt x="91819" y="286824"/>
                      <a:pt x="94661" y="292191"/>
                      <a:pt x="97565" y="297559"/>
                    </a:cubicBezTo>
                    <a:cubicBezTo>
                      <a:pt x="103312" y="308294"/>
                      <a:pt x="109501" y="318777"/>
                      <a:pt x="116068" y="329133"/>
                    </a:cubicBezTo>
                    <a:cubicBezTo>
                      <a:pt x="122509" y="339490"/>
                      <a:pt x="129329" y="349594"/>
                      <a:pt x="136402" y="359571"/>
                    </a:cubicBezTo>
                    <a:cubicBezTo>
                      <a:pt x="139939" y="364560"/>
                      <a:pt x="143475" y="369549"/>
                      <a:pt x="147138" y="374412"/>
                    </a:cubicBezTo>
                    <a:cubicBezTo>
                      <a:pt x="154589" y="384136"/>
                      <a:pt x="162230" y="393672"/>
                      <a:pt x="170187" y="403018"/>
                    </a:cubicBezTo>
                    <a:cubicBezTo>
                      <a:pt x="189953" y="426320"/>
                      <a:pt x="211739" y="448359"/>
                      <a:pt x="235041" y="468819"/>
                    </a:cubicBezTo>
                    <a:cubicBezTo>
                      <a:pt x="244324" y="476966"/>
                      <a:pt x="253923" y="484796"/>
                      <a:pt x="263900" y="492437"/>
                    </a:cubicBezTo>
                    <a:cubicBezTo>
                      <a:pt x="268763" y="496226"/>
                      <a:pt x="273752" y="500015"/>
                      <a:pt x="278867" y="503741"/>
                    </a:cubicBezTo>
                    <a:lnTo>
                      <a:pt x="400618" y="592087"/>
                    </a:lnTo>
                    <a:cubicBezTo>
                      <a:pt x="562786" y="709797"/>
                      <a:pt x="658709" y="898044"/>
                      <a:pt x="658709" y="1098480"/>
                    </a:cubicBezTo>
                    <a:lnTo>
                      <a:pt x="658709" y="1142116"/>
                    </a:lnTo>
                    <a:lnTo>
                      <a:pt x="379085" y="1142116"/>
                    </a:lnTo>
                    <a:lnTo>
                      <a:pt x="379085" y="1098480"/>
                    </a:lnTo>
                    <a:cubicBezTo>
                      <a:pt x="379085" y="898044"/>
                      <a:pt x="322061" y="709797"/>
                      <a:pt x="225695" y="592087"/>
                    </a:cubicBezTo>
                    <a:lnTo>
                      <a:pt x="153326" y="503741"/>
                    </a:lnTo>
                    <a:cubicBezTo>
                      <a:pt x="105207" y="444886"/>
                      <a:pt x="66812" y="368349"/>
                      <a:pt x="40479" y="281582"/>
                    </a:cubicBezTo>
                    <a:cubicBezTo>
                      <a:pt x="14587" y="195257"/>
                      <a:pt x="316" y="99207"/>
                      <a:pt x="0" y="0"/>
                    </a:cubicBezTo>
                    <a:close/>
                  </a:path>
                </a:pathLst>
              </a:custGeom>
              <a:solidFill>
                <a:srgbClr val="FFFFFF">
                  <a:alpha val="309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1" name="Google Shape;461;p9"/>
              <p:cNvSpPr/>
              <p:nvPr/>
            </p:nvSpPr>
            <p:spPr>
              <a:xfrm>
                <a:off x="5814925" y="1242984"/>
                <a:ext cx="804899" cy="1141989"/>
              </a:xfrm>
              <a:custGeom>
                <a:avLst/>
                <a:gdLst/>
                <a:ahLst/>
                <a:cxnLst/>
                <a:rect l="l" t="t" r="r" b="b"/>
                <a:pathLst>
                  <a:path w="804899" h="1141989" extrusionOk="0">
                    <a:moveTo>
                      <a:pt x="0" y="1141927"/>
                    </a:moveTo>
                    <a:lnTo>
                      <a:pt x="0" y="1098290"/>
                    </a:lnTo>
                    <a:cubicBezTo>
                      <a:pt x="0" y="911116"/>
                      <a:pt x="90430" y="733730"/>
                      <a:pt x="241861" y="623788"/>
                    </a:cubicBezTo>
                    <a:lnTo>
                      <a:pt x="363613" y="535442"/>
                    </a:lnTo>
                    <a:cubicBezTo>
                      <a:pt x="534684" y="411164"/>
                      <a:pt x="637049" y="211297"/>
                      <a:pt x="637933" y="0"/>
                    </a:cubicBezTo>
                    <a:lnTo>
                      <a:pt x="804899" y="0"/>
                    </a:lnTo>
                    <a:cubicBezTo>
                      <a:pt x="804394" y="199236"/>
                      <a:pt x="743834" y="386410"/>
                      <a:pt x="642101" y="503615"/>
                    </a:cubicBezTo>
                    <a:lnTo>
                      <a:pt x="565438" y="591960"/>
                    </a:lnTo>
                    <a:cubicBezTo>
                      <a:pt x="463199" y="709670"/>
                      <a:pt x="402639" y="897918"/>
                      <a:pt x="402639" y="1098354"/>
                    </a:cubicBezTo>
                    <a:lnTo>
                      <a:pt x="402639" y="1141990"/>
                    </a:lnTo>
                    <a:lnTo>
                      <a:pt x="0" y="1141927"/>
                    </a:lnTo>
                    <a:close/>
                  </a:path>
                </a:pathLst>
              </a:custGeom>
              <a:solidFill>
                <a:srgbClr val="3E3E3E">
                  <a:alpha val="686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2" name="Google Shape;462;p9"/>
              <p:cNvSpPr/>
              <p:nvPr/>
            </p:nvSpPr>
            <p:spPr>
              <a:xfrm>
                <a:off x="6496495" y="523589"/>
                <a:ext cx="393293" cy="679990"/>
              </a:xfrm>
              <a:custGeom>
                <a:avLst/>
                <a:gdLst/>
                <a:ahLst/>
                <a:cxnLst/>
                <a:rect l="l" t="t" r="r" b="b"/>
                <a:pathLst>
                  <a:path w="393293" h="679990" extrusionOk="0">
                    <a:moveTo>
                      <a:pt x="0" y="214076"/>
                    </a:moveTo>
                    <a:lnTo>
                      <a:pt x="393293" y="0"/>
                    </a:lnTo>
                    <a:lnTo>
                      <a:pt x="393293" y="679990"/>
                    </a:lnTo>
                    <a:lnTo>
                      <a:pt x="0" y="67999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3" name="Google Shape;463;p9"/>
              <p:cNvSpPr/>
              <p:nvPr/>
            </p:nvSpPr>
            <p:spPr>
              <a:xfrm>
                <a:off x="6496495" y="737664"/>
                <a:ext cx="159577" cy="465977"/>
              </a:xfrm>
              <a:custGeom>
                <a:avLst/>
                <a:gdLst/>
                <a:ahLst/>
                <a:cxnLst/>
                <a:rect l="l" t="t" r="r" b="b"/>
                <a:pathLst>
                  <a:path w="159577" h="465977" extrusionOk="0">
                    <a:moveTo>
                      <a:pt x="0" y="465978"/>
                    </a:moveTo>
                    <a:lnTo>
                      <a:pt x="0" y="0"/>
                    </a:lnTo>
                    <a:cubicBezTo>
                      <a:pt x="4168" y="1831"/>
                      <a:pt x="8525" y="3663"/>
                      <a:pt x="12819" y="5241"/>
                    </a:cubicBezTo>
                    <a:cubicBezTo>
                      <a:pt x="16861" y="6820"/>
                      <a:pt x="20966" y="8273"/>
                      <a:pt x="25133" y="9599"/>
                    </a:cubicBezTo>
                    <a:cubicBezTo>
                      <a:pt x="28038" y="10546"/>
                      <a:pt x="30880" y="11304"/>
                      <a:pt x="33785" y="12061"/>
                    </a:cubicBezTo>
                    <a:cubicBezTo>
                      <a:pt x="34164" y="12188"/>
                      <a:pt x="34732" y="12314"/>
                      <a:pt x="35111" y="12440"/>
                    </a:cubicBezTo>
                    <a:cubicBezTo>
                      <a:pt x="37574" y="13198"/>
                      <a:pt x="39973" y="13767"/>
                      <a:pt x="42436" y="14272"/>
                    </a:cubicBezTo>
                    <a:cubicBezTo>
                      <a:pt x="45215" y="15029"/>
                      <a:pt x="47930" y="15724"/>
                      <a:pt x="50709" y="16229"/>
                    </a:cubicBezTo>
                    <a:cubicBezTo>
                      <a:pt x="52035" y="16608"/>
                      <a:pt x="53172" y="16735"/>
                      <a:pt x="54498" y="16987"/>
                    </a:cubicBezTo>
                    <a:cubicBezTo>
                      <a:pt x="57276" y="17619"/>
                      <a:pt x="59992" y="18061"/>
                      <a:pt x="62770" y="18440"/>
                    </a:cubicBezTo>
                    <a:cubicBezTo>
                      <a:pt x="68769" y="19513"/>
                      <a:pt x="74832" y="20271"/>
                      <a:pt x="81020" y="20902"/>
                    </a:cubicBezTo>
                    <a:cubicBezTo>
                      <a:pt x="81147" y="20902"/>
                      <a:pt x="81147" y="20902"/>
                      <a:pt x="81147" y="20902"/>
                    </a:cubicBezTo>
                    <a:lnTo>
                      <a:pt x="82094" y="20902"/>
                    </a:lnTo>
                    <a:cubicBezTo>
                      <a:pt x="91124" y="21850"/>
                      <a:pt x="100028" y="22228"/>
                      <a:pt x="109248" y="22228"/>
                    </a:cubicBezTo>
                    <a:cubicBezTo>
                      <a:pt x="114237" y="22228"/>
                      <a:pt x="119226" y="22102"/>
                      <a:pt x="124214" y="21850"/>
                    </a:cubicBezTo>
                    <a:cubicBezTo>
                      <a:pt x="136150" y="21344"/>
                      <a:pt x="147958" y="20018"/>
                      <a:pt x="159578" y="17808"/>
                    </a:cubicBezTo>
                    <a:lnTo>
                      <a:pt x="159578" y="465978"/>
                    </a:lnTo>
                    <a:lnTo>
                      <a:pt x="0" y="465978"/>
                    </a:lnTo>
                    <a:close/>
                  </a:path>
                </a:pathLst>
              </a:custGeom>
              <a:solidFill>
                <a:srgbClr val="0D0D0D">
                  <a:alpha val="137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4" name="Google Shape;464;p9"/>
              <p:cNvSpPr/>
              <p:nvPr/>
            </p:nvSpPr>
            <p:spPr>
              <a:xfrm>
                <a:off x="6737977" y="647298"/>
                <a:ext cx="96113" cy="556344"/>
              </a:xfrm>
              <a:custGeom>
                <a:avLst/>
                <a:gdLst/>
                <a:ahLst/>
                <a:cxnLst/>
                <a:rect l="l" t="t" r="r" b="b"/>
                <a:pathLst>
                  <a:path w="96113" h="556344" extrusionOk="0">
                    <a:moveTo>
                      <a:pt x="0" y="556344"/>
                    </a:moveTo>
                    <a:lnTo>
                      <a:pt x="0" y="80389"/>
                    </a:lnTo>
                    <a:cubicBezTo>
                      <a:pt x="2084" y="79442"/>
                      <a:pt x="4168" y="78305"/>
                      <a:pt x="6189" y="77231"/>
                    </a:cubicBezTo>
                    <a:cubicBezTo>
                      <a:pt x="41173" y="58224"/>
                      <a:pt x="72116" y="31511"/>
                      <a:pt x="96113" y="0"/>
                    </a:cubicBezTo>
                    <a:lnTo>
                      <a:pt x="96113" y="556281"/>
                    </a:lnTo>
                    <a:lnTo>
                      <a:pt x="0" y="556344"/>
                    </a:lnTo>
                    <a:close/>
                  </a:path>
                </a:pathLst>
              </a:custGeom>
              <a:solidFill>
                <a:srgbClr val="FFFFFF">
                  <a:alpha val="176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5" name="Google Shape;465;p9"/>
              <p:cNvSpPr/>
              <p:nvPr/>
            </p:nvSpPr>
            <p:spPr>
              <a:xfrm>
                <a:off x="6496495" y="523589"/>
                <a:ext cx="393293" cy="236303"/>
              </a:xfrm>
              <a:custGeom>
                <a:avLst/>
                <a:gdLst/>
                <a:ahLst/>
                <a:cxnLst/>
                <a:rect l="l" t="t" r="r" b="b"/>
                <a:pathLst>
                  <a:path w="393293" h="236303" extrusionOk="0">
                    <a:moveTo>
                      <a:pt x="0" y="214076"/>
                    </a:moveTo>
                    <a:lnTo>
                      <a:pt x="393293" y="0"/>
                    </a:lnTo>
                    <a:cubicBezTo>
                      <a:pt x="386220" y="41300"/>
                      <a:pt x="368665" y="81147"/>
                      <a:pt x="343595" y="115752"/>
                    </a:cubicBezTo>
                    <a:cubicBezTo>
                      <a:pt x="318714" y="150611"/>
                      <a:pt x="285687" y="180354"/>
                      <a:pt x="247671" y="200941"/>
                    </a:cubicBezTo>
                    <a:cubicBezTo>
                      <a:pt x="228663" y="211297"/>
                      <a:pt x="208455" y="219443"/>
                      <a:pt x="187742" y="225569"/>
                    </a:cubicBezTo>
                    <a:cubicBezTo>
                      <a:pt x="166903" y="231189"/>
                      <a:pt x="145685" y="234978"/>
                      <a:pt x="124151" y="235925"/>
                    </a:cubicBezTo>
                    <a:cubicBezTo>
                      <a:pt x="81399" y="238072"/>
                      <a:pt x="38332" y="231126"/>
                      <a:pt x="0" y="214076"/>
                    </a:cubicBezTo>
                    <a:close/>
                  </a:path>
                </a:pathLst>
              </a:custGeom>
              <a:solidFill>
                <a:srgbClr val="FFFFFF">
                  <a:alpha val="176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66" name="Google Shape;466;p9"/>
              <p:cNvSpPr/>
              <p:nvPr/>
            </p:nvSpPr>
            <p:spPr>
              <a:xfrm>
                <a:off x="6496495" y="523589"/>
                <a:ext cx="393293" cy="236304"/>
              </a:xfrm>
              <a:custGeom>
                <a:avLst/>
                <a:gdLst/>
                <a:ahLst/>
                <a:cxnLst/>
                <a:rect l="l" t="t" r="r" b="b"/>
                <a:pathLst>
                  <a:path w="393293" h="236304" extrusionOk="0">
                    <a:moveTo>
                      <a:pt x="0" y="214076"/>
                    </a:moveTo>
                    <a:cubicBezTo>
                      <a:pt x="18503" y="216981"/>
                      <a:pt x="36816" y="218812"/>
                      <a:pt x="55192" y="219191"/>
                    </a:cubicBezTo>
                    <a:cubicBezTo>
                      <a:pt x="77737" y="219949"/>
                      <a:pt x="100155" y="218686"/>
                      <a:pt x="122194" y="215528"/>
                    </a:cubicBezTo>
                    <a:cubicBezTo>
                      <a:pt x="152063" y="211234"/>
                      <a:pt x="181049" y="203088"/>
                      <a:pt x="208329" y="191279"/>
                    </a:cubicBezTo>
                    <a:lnTo>
                      <a:pt x="208455" y="191279"/>
                    </a:lnTo>
                    <a:cubicBezTo>
                      <a:pt x="217486" y="187237"/>
                      <a:pt x="226390" y="182880"/>
                      <a:pt x="235041" y="178018"/>
                    </a:cubicBezTo>
                    <a:cubicBezTo>
                      <a:pt x="237251" y="176944"/>
                      <a:pt x="239399" y="175807"/>
                      <a:pt x="241482" y="174607"/>
                    </a:cubicBezTo>
                    <a:cubicBezTo>
                      <a:pt x="248050" y="170945"/>
                      <a:pt x="254175" y="166588"/>
                      <a:pt x="260617" y="162799"/>
                    </a:cubicBezTo>
                    <a:cubicBezTo>
                      <a:pt x="268637" y="156799"/>
                      <a:pt x="276972" y="151369"/>
                      <a:pt x="284487" y="144864"/>
                    </a:cubicBezTo>
                    <a:cubicBezTo>
                      <a:pt x="300337" y="132676"/>
                      <a:pt x="314104" y="118152"/>
                      <a:pt x="327618" y="103186"/>
                    </a:cubicBezTo>
                    <a:cubicBezTo>
                      <a:pt x="331028" y="99271"/>
                      <a:pt x="334438" y="95292"/>
                      <a:pt x="337595" y="91251"/>
                    </a:cubicBezTo>
                    <a:cubicBezTo>
                      <a:pt x="359635" y="63844"/>
                      <a:pt x="378074" y="33027"/>
                      <a:pt x="393293" y="0"/>
                    </a:cubicBezTo>
                    <a:cubicBezTo>
                      <a:pt x="386220" y="41300"/>
                      <a:pt x="368665" y="81147"/>
                      <a:pt x="343595" y="115752"/>
                    </a:cubicBezTo>
                    <a:cubicBezTo>
                      <a:pt x="341637" y="118531"/>
                      <a:pt x="339679" y="121120"/>
                      <a:pt x="337595" y="123772"/>
                    </a:cubicBezTo>
                    <a:lnTo>
                      <a:pt x="337469" y="123899"/>
                    </a:lnTo>
                    <a:cubicBezTo>
                      <a:pt x="334817" y="127435"/>
                      <a:pt x="332102" y="130845"/>
                      <a:pt x="329197" y="134129"/>
                    </a:cubicBezTo>
                    <a:lnTo>
                      <a:pt x="327239" y="136465"/>
                    </a:lnTo>
                    <a:cubicBezTo>
                      <a:pt x="325029" y="139118"/>
                      <a:pt x="322755" y="141580"/>
                      <a:pt x="320419" y="144043"/>
                    </a:cubicBezTo>
                    <a:cubicBezTo>
                      <a:pt x="318461" y="146380"/>
                      <a:pt x="316251" y="148653"/>
                      <a:pt x="313851" y="150863"/>
                    </a:cubicBezTo>
                    <a:cubicBezTo>
                      <a:pt x="313220" y="151811"/>
                      <a:pt x="312273" y="152568"/>
                      <a:pt x="311515" y="153326"/>
                    </a:cubicBezTo>
                    <a:cubicBezTo>
                      <a:pt x="308231" y="156610"/>
                      <a:pt x="304947" y="159767"/>
                      <a:pt x="301537" y="162609"/>
                    </a:cubicBezTo>
                    <a:cubicBezTo>
                      <a:pt x="301032" y="163241"/>
                      <a:pt x="300337" y="163809"/>
                      <a:pt x="299832" y="164188"/>
                    </a:cubicBezTo>
                    <a:cubicBezTo>
                      <a:pt x="296801" y="166966"/>
                      <a:pt x="293833" y="169556"/>
                      <a:pt x="290676" y="171892"/>
                    </a:cubicBezTo>
                    <a:cubicBezTo>
                      <a:pt x="277288" y="182880"/>
                      <a:pt x="262890" y="192605"/>
                      <a:pt x="247671" y="200878"/>
                    </a:cubicBezTo>
                    <a:cubicBezTo>
                      <a:pt x="245713" y="201951"/>
                      <a:pt x="243630" y="203088"/>
                      <a:pt x="241482" y="204035"/>
                    </a:cubicBezTo>
                    <a:cubicBezTo>
                      <a:pt x="241356" y="204161"/>
                      <a:pt x="241230" y="204161"/>
                      <a:pt x="241104" y="204161"/>
                    </a:cubicBezTo>
                    <a:cubicBezTo>
                      <a:pt x="236936" y="206372"/>
                      <a:pt x="232705" y="208455"/>
                      <a:pt x="228411" y="210350"/>
                    </a:cubicBezTo>
                    <a:cubicBezTo>
                      <a:pt x="224748" y="212055"/>
                      <a:pt x="220959" y="213760"/>
                      <a:pt x="217107" y="215212"/>
                    </a:cubicBezTo>
                    <a:cubicBezTo>
                      <a:pt x="214455" y="216412"/>
                      <a:pt x="211739" y="217423"/>
                      <a:pt x="208961" y="218370"/>
                    </a:cubicBezTo>
                    <a:cubicBezTo>
                      <a:pt x="206498" y="219443"/>
                      <a:pt x="203972" y="220327"/>
                      <a:pt x="201509" y="221148"/>
                    </a:cubicBezTo>
                    <a:cubicBezTo>
                      <a:pt x="197594" y="222601"/>
                      <a:pt x="193615" y="223801"/>
                      <a:pt x="189574" y="225064"/>
                    </a:cubicBezTo>
                    <a:cubicBezTo>
                      <a:pt x="188942" y="225190"/>
                      <a:pt x="188374" y="225443"/>
                      <a:pt x="187742" y="225569"/>
                    </a:cubicBezTo>
                    <a:cubicBezTo>
                      <a:pt x="178460" y="228032"/>
                      <a:pt x="168987" y="230305"/>
                      <a:pt x="159578" y="231884"/>
                    </a:cubicBezTo>
                    <a:cubicBezTo>
                      <a:pt x="147895" y="234094"/>
                      <a:pt x="136086" y="235420"/>
                      <a:pt x="124214" y="235925"/>
                    </a:cubicBezTo>
                    <a:cubicBezTo>
                      <a:pt x="119226" y="236178"/>
                      <a:pt x="114237" y="236304"/>
                      <a:pt x="109248" y="236304"/>
                    </a:cubicBezTo>
                    <a:cubicBezTo>
                      <a:pt x="100091" y="236304"/>
                      <a:pt x="91187" y="235925"/>
                      <a:pt x="82094" y="234978"/>
                    </a:cubicBezTo>
                    <a:lnTo>
                      <a:pt x="81147" y="234978"/>
                    </a:lnTo>
                    <a:cubicBezTo>
                      <a:pt x="81147" y="234978"/>
                      <a:pt x="81147" y="234978"/>
                      <a:pt x="81020" y="234978"/>
                    </a:cubicBezTo>
                    <a:cubicBezTo>
                      <a:pt x="74832" y="234347"/>
                      <a:pt x="68833" y="233526"/>
                      <a:pt x="62770" y="232515"/>
                    </a:cubicBezTo>
                    <a:cubicBezTo>
                      <a:pt x="59865" y="232136"/>
                      <a:pt x="57276" y="231568"/>
                      <a:pt x="54498" y="231063"/>
                    </a:cubicBezTo>
                    <a:cubicBezTo>
                      <a:pt x="53172" y="230810"/>
                      <a:pt x="52035" y="230684"/>
                      <a:pt x="50709" y="230305"/>
                    </a:cubicBezTo>
                    <a:cubicBezTo>
                      <a:pt x="47930" y="229800"/>
                      <a:pt x="45215" y="229105"/>
                      <a:pt x="42436" y="228347"/>
                    </a:cubicBezTo>
                    <a:cubicBezTo>
                      <a:pt x="39973" y="227842"/>
                      <a:pt x="37574" y="227148"/>
                      <a:pt x="35111" y="226516"/>
                    </a:cubicBezTo>
                    <a:cubicBezTo>
                      <a:pt x="34732" y="226390"/>
                      <a:pt x="34164" y="226264"/>
                      <a:pt x="33785" y="226137"/>
                    </a:cubicBezTo>
                    <a:cubicBezTo>
                      <a:pt x="30880" y="225379"/>
                      <a:pt x="28038" y="224558"/>
                      <a:pt x="25133" y="223674"/>
                    </a:cubicBezTo>
                    <a:cubicBezTo>
                      <a:pt x="20966" y="222348"/>
                      <a:pt x="16861" y="220896"/>
                      <a:pt x="12819" y="219317"/>
                    </a:cubicBezTo>
                    <a:cubicBezTo>
                      <a:pt x="8525" y="217738"/>
                      <a:pt x="4231" y="215907"/>
                      <a:pt x="0" y="214076"/>
                    </a:cubicBezTo>
                    <a:close/>
                  </a:path>
                </a:pathLst>
              </a:custGeom>
              <a:solidFill>
                <a:srgbClr val="FFFFFF">
                  <a:alpha val="298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grpSp>
        <p:nvGrpSpPr>
          <p:cNvPr id="467" name="Google Shape;467;p9"/>
          <p:cNvGrpSpPr/>
          <p:nvPr/>
        </p:nvGrpSpPr>
        <p:grpSpPr>
          <a:xfrm rot="2821869" flipH="1">
            <a:off x="5082" y="3279169"/>
            <a:ext cx="875022" cy="2952070"/>
            <a:chOff x="4956637" y="584511"/>
            <a:chExt cx="1835125" cy="6191178"/>
          </a:xfrm>
        </p:grpSpPr>
        <p:sp>
          <p:nvSpPr>
            <p:cNvPr id="468" name="Google Shape;468;p9"/>
            <p:cNvSpPr/>
            <p:nvPr/>
          </p:nvSpPr>
          <p:spPr>
            <a:xfrm>
              <a:off x="4956647" y="584609"/>
              <a:ext cx="1835115" cy="6190985"/>
            </a:xfrm>
            <a:custGeom>
              <a:avLst/>
              <a:gdLst/>
              <a:ahLst/>
              <a:cxnLst/>
              <a:rect l="l" t="t" r="r" b="b"/>
              <a:pathLst>
                <a:path w="1835115" h="6190985" extrusionOk="0">
                  <a:moveTo>
                    <a:pt x="1114204" y="0"/>
                  </a:moveTo>
                  <a:lnTo>
                    <a:pt x="1114204" y="1"/>
                  </a:lnTo>
                  <a:lnTo>
                    <a:pt x="1114204" y="0"/>
                  </a:lnTo>
                  <a:lnTo>
                    <a:pt x="1114204" y="1"/>
                  </a:lnTo>
                  <a:lnTo>
                    <a:pt x="1114204" y="614024"/>
                  </a:lnTo>
                  <a:lnTo>
                    <a:pt x="1160492" y="614024"/>
                  </a:lnTo>
                  <a:cubicBezTo>
                    <a:pt x="1180700" y="614024"/>
                    <a:pt x="1197119" y="628851"/>
                    <a:pt x="1197119" y="647100"/>
                  </a:cubicBezTo>
                  <a:cubicBezTo>
                    <a:pt x="1197119" y="827994"/>
                    <a:pt x="1293043" y="998109"/>
                    <a:pt x="1455210" y="1104410"/>
                  </a:cubicBezTo>
                  <a:lnTo>
                    <a:pt x="1576961" y="1184191"/>
                  </a:lnTo>
                  <a:cubicBezTo>
                    <a:pt x="1739128" y="1290493"/>
                    <a:pt x="1835052" y="1460493"/>
                    <a:pt x="1835052" y="1641502"/>
                  </a:cubicBezTo>
                  <a:lnTo>
                    <a:pt x="1835052" y="1716437"/>
                  </a:lnTo>
                  <a:lnTo>
                    <a:pt x="1835115" y="1716437"/>
                  </a:lnTo>
                  <a:lnTo>
                    <a:pt x="1603358" y="5992926"/>
                  </a:lnTo>
                  <a:cubicBezTo>
                    <a:pt x="1597358" y="6103846"/>
                    <a:pt x="1496004" y="6190985"/>
                    <a:pt x="1373053" y="6190985"/>
                  </a:cubicBezTo>
                  <a:lnTo>
                    <a:pt x="462126" y="6190985"/>
                  </a:lnTo>
                  <a:cubicBezTo>
                    <a:pt x="339174" y="6190985"/>
                    <a:pt x="237820" y="6103846"/>
                    <a:pt x="231821" y="5992926"/>
                  </a:cubicBezTo>
                  <a:lnTo>
                    <a:pt x="0" y="1716437"/>
                  </a:lnTo>
                  <a:lnTo>
                    <a:pt x="0" y="1641502"/>
                  </a:lnTo>
                  <a:cubicBezTo>
                    <a:pt x="0" y="1460493"/>
                    <a:pt x="95924" y="1290493"/>
                    <a:pt x="258091" y="1184191"/>
                  </a:cubicBezTo>
                  <a:lnTo>
                    <a:pt x="379842" y="1104410"/>
                  </a:lnTo>
                  <a:cubicBezTo>
                    <a:pt x="542009" y="998109"/>
                    <a:pt x="637933" y="827994"/>
                    <a:pt x="637933" y="647100"/>
                  </a:cubicBezTo>
                  <a:cubicBezTo>
                    <a:pt x="637933" y="628851"/>
                    <a:pt x="654352" y="614024"/>
                    <a:pt x="674560" y="614024"/>
                  </a:cubicBezTo>
                  <a:lnTo>
                    <a:pt x="720911" y="614024"/>
                  </a:lnTo>
                  <a:lnTo>
                    <a:pt x="720911" y="193328"/>
                  </a:lnTo>
                  <a:lnTo>
                    <a:pt x="720911" y="193327"/>
                  </a:lnTo>
                  <a:lnTo>
                    <a:pt x="720911" y="193326"/>
                  </a:lnTo>
                  <a:lnTo>
                    <a:pt x="720913" y="193326"/>
                  </a:lnTo>
                  <a:close/>
                </a:path>
              </a:pathLst>
            </a:custGeom>
            <a:solidFill>
              <a:srgbClr val="FFFFFF"/>
            </a:solidFill>
            <a:ln>
              <a:noFill/>
            </a:ln>
            <a:effectLst>
              <a:outerShdw blurRad="100013" dist="19050" dir="5400000" algn="bl" rotWithShape="0">
                <a:srgbClr val="000000">
                  <a:alpha val="52999"/>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469" name="Google Shape;469;p9"/>
            <p:cNvGrpSpPr/>
            <p:nvPr/>
          </p:nvGrpSpPr>
          <p:grpSpPr>
            <a:xfrm>
              <a:off x="4956637" y="584511"/>
              <a:ext cx="1835115" cy="6191178"/>
              <a:chOff x="5775584" y="523589"/>
              <a:chExt cx="1835115" cy="6855473"/>
            </a:xfrm>
          </p:grpSpPr>
          <p:sp>
            <p:nvSpPr>
              <p:cNvPr id="470" name="Google Shape;470;p9"/>
              <p:cNvSpPr/>
              <p:nvPr/>
            </p:nvSpPr>
            <p:spPr>
              <a:xfrm>
                <a:off x="5775584" y="2424252"/>
                <a:ext cx="1835115" cy="4954810"/>
              </a:xfrm>
              <a:custGeom>
                <a:avLst/>
                <a:gdLst/>
                <a:ahLst/>
                <a:cxnLst/>
                <a:rect l="l" t="t" r="r" b="b"/>
                <a:pathLst>
                  <a:path w="1835115" h="4954810" extrusionOk="0">
                    <a:moveTo>
                      <a:pt x="0" y="0"/>
                    </a:moveTo>
                    <a:lnTo>
                      <a:pt x="1835115" y="0"/>
                    </a:lnTo>
                    <a:lnTo>
                      <a:pt x="1603358" y="4735493"/>
                    </a:lnTo>
                    <a:cubicBezTo>
                      <a:pt x="1597358" y="4858318"/>
                      <a:pt x="1496004" y="4954810"/>
                      <a:pt x="1373053" y="4954810"/>
                    </a:cubicBezTo>
                    <a:lnTo>
                      <a:pt x="462126" y="4954810"/>
                    </a:lnTo>
                    <a:cubicBezTo>
                      <a:pt x="339174" y="4954810"/>
                      <a:pt x="237820" y="4858318"/>
                      <a:pt x="231821" y="4735493"/>
                    </a:cubicBezTo>
                    <a:lnTo>
                      <a:pt x="0"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1" name="Google Shape;471;p9"/>
              <p:cNvSpPr/>
              <p:nvPr/>
            </p:nvSpPr>
            <p:spPr>
              <a:xfrm>
                <a:off x="7015076" y="2463594"/>
                <a:ext cx="475702" cy="4876189"/>
              </a:xfrm>
              <a:custGeom>
                <a:avLst/>
                <a:gdLst/>
                <a:ahLst/>
                <a:cxnLst/>
                <a:rect l="l" t="t" r="r" b="b"/>
                <a:pathLst>
                  <a:path w="475702" h="4876189" extrusionOk="0">
                    <a:moveTo>
                      <a:pt x="0" y="4876190"/>
                    </a:moveTo>
                    <a:cubicBezTo>
                      <a:pt x="34732" y="4836848"/>
                      <a:pt x="58097" y="4771426"/>
                      <a:pt x="60307" y="4696215"/>
                    </a:cubicBezTo>
                    <a:lnTo>
                      <a:pt x="196899" y="0"/>
                    </a:lnTo>
                    <a:lnTo>
                      <a:pt x="475703" y="0"/>
                    </a:lnTo>
                    <a:lnTo>
                      <a:pt x="245903" y="4696215"/>
                    </a:lnTo>
                    <a:cubicBezTo>
                      <a:pt x="242240" y="4771173"/>
                      <a:pt x="203025" y="4836469"/>
                      <a:pt x="144991" y="4875811"/>
                    </a:cubicBezTo>
                    <a:cubicBezTo>
                      <a:pt x="141202" y="4876063"/>
                      <a:pt x="137413" y="4876190"/>
                      <a:pt x="133560" y="4876190"/>
                    </a:cubicBezTo>
                    <a:lnTo>
                      <a:pt x="0" y="4876190"/>
                    </a:lnTo>
                    <a:close/>
                  </a:path>
                </a:pathLst>
              </a:custGeom>
              <a:solidFill>
                <a:srgbClr val="FFFFFF">
                  <a:alpha val="309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2" name="Google Shape;472;p9"/>
              <p:cNvSpPr/>
              <p:nvPr/>
            </p:nvSpPr>
            <p:spPr>
              <a:xfrm>
                <a:off x="5816883" y="2463594"/>
                <a:ext cx="610841" cy="4876189"/>
              </a:xfrm>
              <a:custGeom>
                <a:avLst/>
                <a:gdLst/>
                <a:ahLst/>
                <a:cxnLst/>
                <a:rect l="l" t="t" r="r" b="b"/>
                <a:pathLst>
                  <a:path w="610841" h="4876189" extrusionOk="0">
                    <a:moveTo>
                      <a:pt x="0" y="0"/>
                    </a:moveTo>
                    <a:lnTo>
                      <a:pt x="401881" y="0"/>
                    </a:lnTo>
                    <a:lnTo>
                      <a:pt x="546872" y="4696215"/>
                    </a:lnTo>
                    <a:cubicBezTo>
                      <a:pt x="549208" y="4771426"/>
                      <a:pt x="574152" y="4836848"/>
                      <a:pt x="610842" y="4876190"/>
                    </a:cubicBezTo>
                    <a:lnTo>
                      <a:pt x="420763" y="4876190"/>
                    </a:lnTo>
                    <a:cubicBezTo>
                      <a:pt x="318651" y="4876190"/>
                      <a:pt x="234789" y="4796243"/>
                      <a:pt x="229800" y="4694257"/>
                    </a:cubicBezTo>
                    <a:lnTo>
                      <a:pt x="0" y="0"/>
                    </a:lnTo>
                    <a:close/>
                  </a:path>
                </a:pathLst>
              </a:custGeom>
              <a:solidFill>
                <a:srgbClr val="0D0D0D">
                  <a:alpha val="137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3" name="Google Shape;473;p9"/>
              <p:cNvSpPr/>
              <p:nvPr/>
            </p:nvSpPr>
            <p:spPr>
              <a:xfrm>
                <a:off x="5775584" y="1203516"/>
                <a:ext cx="1835051" cy="1220736"/>
              </a:xfrm>
              <a:custGeom>
                <a:avLst/>
                <a:gdLst/>
                <a:ahLst/>
                <a:cxnLst/>
                <a:rect l="l" t="t" r="r" b="b"/>
                <a:pathLst>
                  <a:path w="1835051" h="1220736" extrusionOk="0">
                    <a:moveTo>
                      <a:pt x="0" y="1220737"/>
                    </a:moveTo>
                    <a:lnTo>
                      <a:pt x="0" y="1137759"/>
                    </a:lnTo>
                    <a:cubicBezTo>
                      <a:pt x="0" y="937323"/>
                      <a:pt x="95924" y="749075"/>
                      <a:pt x="258091" y="631365"/>
                    </a:cubicBezTo>
                    <a:lnTo>
                      <a:pt x="379842" y="543020"/>
                    </a:lnTo>
                    <a:cubicBezTo>
                      <a:pt x="542009" y="425310"/>
                      <a:pt x="637933" y="236936"/>
                      <a:pt x="637933" y="36627"/>
                    </a:cubicBezTo>
                    <a:lnTo>
                      <a:pt x="637933" y="36627"/>
                    </a:lnTo>
                    <a:cubicBezTo>
                      <a:pt x="637933" y="16419"/>
                      <a:pt x="654352" y="0"/>
                      <a:pt x="674560" y="0"/>
                    </a:cubicBezTo>
                    <a:lnTo>
                      <a:pt x="1160492" y="0"/>
                    </a:lnTo>
                    <a:cubicBezTo>
                      <a:pt x="1180700" y="0"/>
                      <a:pt x="1197119" y="16419"/>
                      <a:pt x="1197119" y="36627"/>
                    </a:cubicBezTo>
                    <a:lnTo>
                      <a:pt x="1197119" y="36627"/>
                    </a:lnTo>
                    <a:cubicBezTo>
                      <a:pt x="1197119" y="236936"/>
                      <a:pt x="1293043" y="425310"/>
                      <a:pt x="1455210" y="543020"/>
                    </a:cubicBezTo>
                    <a:lnTo>
                      <a:pt x="1576961" y="631365"/>
                    </a:lnTo>
                    <a:cubicBezTo>
                      <a:pt x="1739128" y="749075"/>
                      <a:pt x="1835052" y="937323"/>
                      <a:pt x="1835052" y="1137759"/>
                    </a:cubicBezTo>
                    <a:lnTo>
                      <a:pt x="1835052" y="1220737"/>
                    </a:lnTo>
                    <a:lnTo>
                      <a:pt x="0" y="1220737"/>
                    </a:lnTo>
                    <a:close/>
                  </a:path>
                </a:pathLst>
              </a:custGeom>
              <a:solidFill>
                <a:srgbClr val="3E3E3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4" name="Google Shape;474;p9"/>
              <p:cNvSpPr/>
              <p:nvPr/>
            </p:nvSpPr>
            <p:spPr>
              <a:xfrm>
                <a:off x="6834027" y="1242984"/>
                <a:ext cx="658709" cy="1142115"/>
              </a:xfrm>
              <a:custGeom>
                <a:avLst/>
                <a:gdLst/>
                <a:ahLst/>
                <a:cxnLst/>
                <a:rect l="l" t="t" r="r" b="b"/>
                <a:pathLst>
                  <a:path w="658709" h="1142115" extrusionOk="0">
                    <a:moveTo>
                      <a:pt x="0" y="0"/>
                    </a:moveTo>
                    <a:lnTo>
                      <a:pt x="20713" y="0"/>
                    </a:lnTo>
                    <a:cubicBezTo>
                      <a:pt x="20965" y="61634"/>
                      <a:pt x="30312" y="122194"/>
                      <a:pt x="47993" y="179723"/>
                    </a:cubicBezTo>
                    <a:cubicBezTo>
                      <a:pt x="51530" y="191405"/>
                      <a:pt x="55445" y="203025"/>
                      <a:pt x="59676" y="214455"/>
                    </a:cubicBezTo>
                    <a:cubicBezTo>
                      <a:pt x="68201" y="237378"/>
                      <a:pt x="78052" y="259796"/>
                      <a:pt x="89040" y="281456"/>
                    </a:cubicBezTo>
                    <a:cubicBezTo>
                      <a:pt x="91819" y="286824"/>
                      <a:pt x="94661" y="292191"/>
                      <a:pt x="97565" y="297559"/>
                    </a:cubicBezTo>
                    <a:cubicBezTo>
                      <a:pt x="103312" y="308294"/>
                      <a:pt x="109501" y="318777"/>
                      <a:pt x="116068" y="329133"/>
                    </a:cubicBezTo>
                    <a:cubicBezTo>
                      <a:pt x="122509" y="339490"/>
                      <a:pt x="129329" y="349594"/>
                      <a:pt x="136402" y="359571"/>
                    </a:cubicBezTo>
                    <a:cubicBezTo>
                      <a:pt x="139939" y="364560"/>
                      <a:pt x="143475" y="369549"/>
                      <a:pt x="147138" y="374412"/>
                    </a:cubicBezTo>
                    <a:cubicBezTo>
                      <a:pt x="154589" y="384136"/>
                      <a:pt x="162230" y="393672"/>
                      <a:pt x="170187" y="403018"/>
                    </a:cubicBezTo>
                    <a:cubicBezTo>
                      <a:pt x="189953" y="426320"/>
                      <a:pt x="211739" y="448359"/>
                      <a:pt x="235041" y="468819"/>
                    </a:cubicBezTo>
                    <a:cubicBezTo>
                      <a:pt x="244324" y="476966"/>
                      <a:pt x="253923" y="484796"/>
                      <a:pt x="263900" y="492437"/>
                    </a:cubicBezTo>
                    <a:cubicBezTo>
                      <a:pt x="268763" y="496226"/>
                      <a:pt x="273752" y="500015"/>
                      <a:pt x="278867" y="503741"/>
                    </a:cubicBezTo>
                    <a:lnTo>
                      <a:pt x="400618" y="592087"/>
                    </a:lnTo>
                    <a:cubicBezTo>
                      <a:pt x="562786" y="709797"/>
                      <a:pt x="658709" y="898044"/>
                      <a:pt x="658709" y="1098480"/>
                    </a:cubicBezTo>
                    <a:lnTo>
                      <a:pt x="658709" y="1142116"/>
                    </a:lnTo>
                    <a:lnTo>
                      <a:pt x="379085" y="1142116"/>
                    </a:lnTo>
                    <a:lnTo>
                      <a:pt x="379085" y="1098480"/>
                    </a:lnTo>
                    <a:cubicBezTo>
                      <a:pt x="379085" y="898044"/>
                      <a:pt x="322061" y="709797"/>
                      <a:pt x="225695" y="592087"/>
                    </a:cubicBezTo>
                    <a:lnTo>
                      <a:pt x="153326" y="503741"/>
                    </a:lnTo>
                    <a:cubicBezTo>
                      <a:pt x="105207" y="444886"/>
                      <a:pt x="66812" y="368349"/>
                      <a:pt x="40479" y="281582"/>
                    </a:cubicBezTo>
                    <a:cubicBezTo>
                      <a:pt x="14587" y="195257"/>
                      <a:pt x="316" y="99207"/>
                      <a:pt x="0" y="0"/>
                    </a:cubicBezTo>
                    <a:close/>
                  </a:path>
                </a:pathLst>
              </a:custGeom>
              <a:solidFill>
                <a:srgbClr val="FFFFFF">
                  <a:alpha val="309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5" name="Google Shape;475;p9"/>
              <p:cNvSpPr/>
              <p:nvPr/>
            </p:nvSpPr>
            <p:spPr>
              <a:xfrm>
                <a:off x="5814925" y="1242984"/>
                <a:ext cx="804899" cy="1141989"/>
              </a:xfrm>
              <a:custGeom>
                <a:avLst/>
                <a:gdLst/>
                <a:ahLst/>
                <a:cxnLst/>
                <a:rect l="l" t="t" r="r" b="b"/>
                <a:pathLst>
                  <a:path w="804899" h="1141989" extrusionOk="0">
                    <a:moveTo>
                      <a:pt x="0" y="1141927"/>
                    </a:moveTo>
                    <a:lnTo>
                      <a:pt x="0" y="1098290"/>
                    </a:lnTo>
                    <a:cubicBezTo>
                      <a:pt x="0" y="911116"/>
                      <a:pt x="90430" y="733730"/>
                      <a:pt x="241861" y="623788"/>
                    </a:cubicBezTo>
                    <a:lnTo>
                      <a:pt x="363613" y="535442"/>
                    </a:lnTo>
                    <a:cubicBezTo>
                      <a:pt x="534684" y="411164"/>
                      <a:pt x="637049" y="211297"/>
                      <a:pt x="637933" y="0"/>
                    </a:cubicBezTo>
                    <a:lnTo>
                      <a:pt x="804899" y="0"/>
                    </a:lnTo>
                    <a:cubicBezTo>
                      <a:pt x="804394" y="199236"/>
                      <a:pt x="743834" y="386410"/>
                      <a:pt x="642101" y="503615"/>
                    </a:cubicBezTo>
                    <a:lnTo>
                      <a:pt x="565438" y="591960"/>
                    </a:lnTo>
                    <a:cubicBezTo>
                      <a:pt x="463199" y="709670"/>
                      <a:pt x="402639" y="897918"/>
                      <a:pt x="402639" y="1098354"/>
                    </a:cubicBezTo>
                    <a:lnTo>
                      <a:pt x="402639" y="1141990"/>
                    </a:lnTo>
                    <a:lnTo>
                      <a:pt x="0" y="1141927"/>
                    </a:lnTo>
                    <a:close/>
                  </a:path>
                </a:pathLst>
              </a:custGeom>
              <a:solidFill>
                <a:srgbClr val="3E3E3E">
                  <a:alpha val="686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6" name="Google Shape;476;p9"/>
              <p:cNvSpPr/>
              <p:nvPr/>
            </p:nvSpPr>
            <p:spPr>
              <a:xfrm>
                <a:off x="6496495" y="523589"/>
                <a:ext cx="393293" cy="679990"/>
              </a:xfrm>
              <a:custGeom>
                <a:avLst/>
                <a:gdLst/>
                <a:ahLst/>
                <a:cxnLst/>
                <a:rect l="l" t="t" r="r" b="b"/>
                <a:pathLst>
                  <a:path w="393293" h="679990" extrusionOk="0">
                    <a:moveTo>
                      <a:pt x="0" y="214076"/>
                    </a:moveTo>
                    <a:lnTo>
                      <a:pt x="393293" y="0"/>
                    </a:lnTo>
                    <a:lnTo>
                      <a:pt x="393293" y="679990"/>
                    </a:lnTo>
                    <a:lnTo>
                      <a:pt x="0" y="67999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7" name="Google Shape;477;p9"/>
              <p:cNvSpPr/>
              <p:nvPr/>
            </p:nvSpPr>
            <p:spPr>
              <a:xfrm>
                <a:off x="6496495" y="737664"/>
                <a:ext cx="159577" cy="465977"/>
              </a:xfrm>
              <a:custGeom>
                <a:avLst/>
                <a:gdLst/>
                <a:ahLst/>
                <a:cxnLst/>
                <a:rect l="l" t="t" r="r" b="b"/>
                <a:pathLst>
                  <a:path w="159577" h="465977" extrusionOk="0">
                    <a:moveTo>
                      <a:pt x="0" y="465978"/>
                    </a:moveTo>
                    <a:lnTo>
                      <a:pt x="0" y="0"/>
                    </a:lnTo>
                    <a:cubicBezTo>
                      <a:pt x="4168" y="1831"/>
                      <a:pt x="8525" y="3663"/>
                      <a:pt x="12819" y="5241"/>
                    </a:cubicBezTo>
                    <a:cubicBezTo>
                      <a:pt x="16861" y="6820"/>
                      <a:pt x="20966" y="8273"/>
                      <a:pt x="25133" y="9599"/>
                    </a:cubicBezTo>
                    <a:cubicBezTo>
                      <a:pt x="28038" y="10546"/>
                      <a:pt x="30880" y="11304"/>
                      <a:pt x="33785" y="12061"/>
                    </a:cubicBezTo>
                    <a:cubicBezTo>
                      <a:pt x="34164" y="12188"/>
                      <a:pt x="34732" y="12314"/>
                      <a:pt x="35111" y="12440"/>
                    </a:cubicBezTo>
                    <a:cubicBezTo>
                      <a:pt x="37574" y="13198"/>
                      <a:pt x="39973" y="13767"/>
                      <a:pt x="42436" y="14272"/>
                    </a:cubicBezTo>
                    <a:cubicBezTo>
                      <a:pt x="45215" y="15029"/>
                      <a:pt x="47930" y="15724"/>
                      <a:pt x="50709" y="16229"/>
                    </a:cubicBezTo>
                    <a:cubicBezTo>
                      <a:pt x="52035" y="16608"/>
                      <a:pt x="53172" y="16735"/>
                      <a:pt x="54498" y="16987"/>
                    </a:cubicBezTo>
                    <a:cubicBezTo>
                      <a:pt x="57276" y="17619"/>
                      <a:pt x="59992" y="18061"/>
                      <a:pt x="62770" y="18440"/>
                    </a:cubicBezTo>
                    <a:cubicBezTo>
                      <a:pt x="68769" y="19513"/>
                      <a:pt x="74832" y="20271"/>
                      <a:pt x="81020" y="20902"/>
                    </a:cubicBezTo>
                    <a:cubicBezTo>
                      <a:pt x="81147" y="20902"/>
                      <a:pt x="81147" y="20902"/>
                      <a:pt x="81147" y="20902"/>
                    </a:cubicBezTo>
                    <a:lnTo>
                      <a:pt x="82094" y="20902"/>
                    </a:lnTo>
                    <a:cubicBezTo>
                      <a:pt x="91124" y="21850"/>
                      <a:pt x="100028" y="22228"/>
                      <a:pt x="109248" y="22228"/>
                    </a:cubicBezTo>
                    <a:cubicBezTo>
                      <a:pt x="114237" y="22228"/>
                      <a:pt x="119226" y="22102"/>
                      <a:pt x="124214" y="21850"/>
                    </a:cubicBezTo>
                    <a:cubicBezTo>
                      <a:pt x="136150" y="21344"/>
                      <a:pt x="147958" y="20018"/>
                      <a:pt x="159578" y="17808"/>
                    </a:cubicBezTo>
                    <a:lnTo>
                      <a:pt x="159578" y="465978"/>
                    </a:lnTo>
                    <a:lnTo>
                      <a:pt x="0" y="465978"/>
                    </a:lnTo>
                    <a:close/>
                  </a:path>
                </a:pathLst>
              </a:custGeom>
              <a:solidFill>
                <a:srgbClr val="0D0D0D">
                  <a:alpha val="137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8" name="Google Shape;478;p9"/>
              <p:cNvSpPr/>
              <p:nvPr/>
            </p:nvSpPr>
            <p:spPr>
              <a:xfrm>
                <a:off x="6737977" y="647298"/>
                <a:ext cx="96113" cy="556344"/>
              </a:xfrm>
              <a:custGeom>
                <a:avLst/>
                <a:gdLst/>
                <a:ahLst/>
                <a:cxnLst/>
                <a:rect l="l" t="t" r="r" b="b"/>
                <a:pathLst>
                  <a:path w="96113" h="556344" extrusionOk="0">
                    <a:moveTo>
                      <a:pt x="0" y="556344"/>
                    </a:moveTo>
                    <a:lnTo>
                      <a:pt x="0" y="80389"/>
                    </a:lnTo>
                    <a:cubicBezTo>
                      <a:pt x="2084" y="79442"/>
                      <a:pt x="4168" y="78305"/>
                      <a:pt x="6189" y="77231"/>
                    </a:cubicBezTo>
                    <a:cubicBezTo>
                      <a:pt x="41173" y="58224"/>
                      <a:pt x="72116" y="31511"/>
                      <a:pt x="96113" y="0"/>
                    </a:cubicBezTo>
                    <a:lnTo>
                      <a:pt x="96113" y="556281"/>
                    </a:lnTo>
                    <a:lnTo>
                      <a:pt x="0" y="556344"/>
                    </a:lnTo>
                    <a:close/>
                  </a:path>
                </a:pathLst>
              </a:custGeom>
              <a:solidFill>
                <a:srgbClr val="FFFFFF">
                  <a:alpha val="176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79" name="Google Shape;479;p9"/>
              <p:cNvSpPr/>
              <p:nvPr/>
            </p:nvSpPr>
            <p:spPr>
              <a:xfrm>
                <a:off x="6496495" y="523589"/>
                <a:ext cx="393293" cy="236303"/>
              </a:xfrm>
              <a:custGeom>
                <a:avLst/>
                <a:gdLst/>
                <a:ahLst/>
                <a:cxnLst/>
                <a:rect l="l" t="t" r="r" b="b"/>
                <a:pathLst>
                  <a:path w="393293" h="236303" extrusionOk="0">
                    <a:moveTo>
                      <a:pt x="0" y="214076"/>
                    </a:moveTo>
                    <a:lnTo>
                      <a:pt x="393293" y="0"/>
                    </a:lnTo>
                    <a:cubicBezTo>
                      <a:pt x="386220" y="41300"/>
                      <a:pt x="368665" y="81147"/>
                      <a:pt x="343595" y="115752"/>
                    </a:cubicBezTo>
                    <a:cubicBezTo>
                      <a:pt x="318714" y="150611"/>
                      <a:pt x="285687" y="180354"/>
                      <a:pt x="247671" y="200941"/>
                    </a:cubicBezTo>
                    <a:cubicBezTo>
                      <a:pt x="228663" y="211297"/>
                      <a:pt x="208455" y="219443"/>
                      <a:pt x="187742" y="225569"/>
                    </a:cubicBezTo>
                    <a:cubicBezTo>
                      <a:pt x="166903" y="231189"/>
                      <a:pt x="145685" y="234978"/>
                      <a:pt x="124151" y="235925"/>
                    </a:cubicBezTo>
                    <a:cubicBezTo>
                      <a:pt x="81399" y="238072"/>
                      <a:pt x="38332" y="231126"/>
                      <a:pt x="0" y="214076"/>
                    </a:cubicBezTo>
                    <a:close/>
                  </a:path>
                </a:pathLst>
              </a:custGeom>
              <a:solidFill>
                <a:srgbClr val="FFFFFF">
                  <a:alpha val="176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0" name="Google Shape;480;p9"/>
              <p:cNvSpPr/>
              <p:nvPr/>
            </p:nvSpPr>
            <p:spPr>
              <a:xfrm>
                <a:off x="6496495" y="523589"/>
                <a:ext cx="393293" cy="236304"/>
              </a:xfrm>
              <a:custGeom>
                <a:avLst/>
                <a:gdLst/>
                <a:ahLst/>
                <a:cxnLst/>
                <a:rect l="l" t="t" r="r" b="b"/>
                <a:pathLst>
                  <a:path w="393293" h="236304" extrusionOk="0">
                    <a:moveTo>
                      <a:pt x="0" y="214076"/>
                    </a:moveTo>
                    <a:cubicBezTo>
                      <a:pt x="18503" y="216981"/>
                      <a:pt x="36816" y="218812"/>
                      <a:pt x="55192" y="219191"/>
                    </a:cubicBezTo>
                    <a:cubicBezTo>
                      <a:pt x="77737" y="219949"/>
                      <a:pt x="100155" y="218686"/>
                      <a:pt x="122194" y="215528"/>
                    </a:cubicBezTo>
                    <a:cubicBezTo>
                      <a:pt x="152063" y="211234"/>
                      <a:pt x="181049" y="203088"/>
                      <a:pt x="208329" y="191279"/>
                    </a:cubicBezTo>
                    <a:lnTo>
                      <a:pt x="208455" y="191279"/>
                    </a:lnTo>
                    <a:cubicBezTo>
                      <a:pt x="217486" y="187237"/>
                      <a:pt x="226390" y="182880"/>
                      <a:pt x="235041" y="178018"/>
                    </a:cubicBezTo>
                    <a:cubicBezTo>
                      <a:pt x="237251" y="176944"/>
                      <a:pt x="239399" y="175807"/>
                      <a:pt x="241482" y="174607"/>
                    </a:cubicBezTo>
                    <a:cubicBezTo>
                      <a:pt x="248050" y="170945"/>
                      <a:pt x="254175" y="166588"/>
                      <a:pt x="260617" y="162799"/>
                    </a:cubicBezTo>
                    <a:cubicBezTo>
                      <a:pt x="268637" y="156799"/>
                      <a:pt x="276972" y="151369"/>
                      <a:pt x="284487" y="144864"/>
                    </a:cubicBezTo>
                    <a:cubicBezTo>
                      <a:pt x="300337" y="132676"/>
                      <a:pt x="314104" y="118152"/>
                      <a:pt x="327618" y="103186"/>
                    </a:cubicBezTo>
                    <a:cubicBezTo>
                      <a:pt x="331028" y="99271"/>
                      <a:pt x="334438" y="95292"/>
                      <a:pt x="337595" y="91251"/>
                    </a:cubicBezTo>
                    <a:cubicBezTo>
                      <a:pt x="359635" y="63844"/>
                      <a:pt x="378074" y="33027"/>
                      <a:pt x="393293" y="0"/>
                    </a:cubicBezTo>
                    <a:cubicBezTo>
                      <a:pt x="386220" y="41300"/>
                      <a:pt x="368665" y="81147"/>
                      <a:pt x="343595" y="115752"/>
                    </a:cubicBezTo>
                    <a:cubicBezTo>
                      <a:pt x="341637" y="118531"/>
                      <a:pt x="339679" y="121120"/>
                      <a:pt x="337595" y="123772"/>
                    </a:cubicBezTo>
                    <a:lnTo>
                      <a:pt x="337469" y="123899"/>
                    </a:lnTo>
                    <a:cubicBezTo>
                      <a:pt x="334817" y="127435"/>
                      <a:pt x="332102" y="130845"/>
                      <a:pt x="329197" y="134129"/>
                    </a:cubicBezTo>
                    <a:lnTo>
                      <a:pt x="327239" y="136465"/>
                    </a:lnTo>
                    <a:cubicBezTo>
                      <a:pt x="325029" y="139118"/>
                      <a:pt x="322755" y="141580"/>
                      <a:pt x="320419" y="144043"/>
                    </a:cubicBezTo>
                    <a:cubicBezTo>
                      <a:pt x="318461" y="146380"/>
                      <a:pt x="316251" y="148653"/>
                      <a:pt x="313851" y="150863"/>
                    </a:cubicBezTo>
                    <a:cubicBezTo>
                      <a:pt x="313220" y="151811"/>
                      <a:pt x="312273" y="152568"/>
                      <a:pt x="311515" y="153326"/>
                    </a:cubicBezTo>
                    <a:cubicBezTo>
                      <a:pt x="308231" y="156610"/>
                      <a:pt x="304947" y="159767"/>
                      <a:pt x="301537" y="162609"/>
                    </a:cubicBezTo>
                    <a:cubicBezTo>
                      <a:pt x="301032" y="163241"/>
                      <a:pt x="300337" y="163809"/>
                      <a:pt x="299832" y="164188"/>
                    </a:cubicBezTo>
                    <a:cubicBezTo>
                      <a:pt x="296801" y="166966"/>
                      <a:pt x="293833" y="169556"/>
                      <a:pt x="290676" y="171892"/>
                    </a:cubicBezTo>
                    <a:cubicBezTo>
                      <a:pt x="277288" y="182880"/>
                      <a:pt x="262890" y="192605"/>
                      <a:pt x="247671" y="200878"/>
                    </a:cubicBezTo>
                    <a:cubicBezTo>
                      <a:pt x="245713" y="201951"/>
                      <a:pt x="243630" y="203088"/>
                      <a:pt x="241482" y="204035"/>
                    </a:cubicBezTo>
                    <a:cubicBezTo>
                      <a:pt x="241356" y="204161"/>
                      <a:pt x="241230" y="204161"/>
                      <a:pt x="241104" y="204161"/>
                    </a:cubicBezTo>
                    <a:cubicBezTo>
                      <a:pt x="236936" y="206372"/>
                      <a:pt x="232705" y="208455"/>
                      <a:pt x="228411" y="210350"/>
                    </a:cubicBezTo>
                    <a:cubicBezTo>
                      <a:pt x="224748" y="212055"/>
                      <a:pt x="220959" y="213760"/>
                      <a:pt x="217107" y="215212"/>
                    </a:cubicBezTo>
                    <a:cubicBezTo>
                      <a:pt x="214455" y="216412"/>
                      <a:pt x="211739" y="217423"/>
                      <a:pt x="208961" y="218370"/>
                    </a:cubicBezTo>
                    <a:cubicBezTo>
                      <a:pt x="206498" y="219443"/>
                      <a:pt x="203972" y="220327"/>
                      <a:pt x="201509" y="221148"/>
                    </a:cubicBezTo>
                    <a:cubicBezTo>
                      <a:pt x="197594" y="222601"/>
                      <a:pt x="193615" y="223801"/>
                      <a:pt x="189574" y="225064"/>
                    </a:cubicBezTo>
                    <a:cubicBezTo>
                      <a:pt x="188942" y="225190"/>
                      <a:pt x="188374" y="225443"/>
                      <a:pt x="187742" y="225569"/>
                    </a:cubicBezTo>
                    <a:cubicBezTo>
                      <a:pt x="178460" y="228032"/>
                      <a:pt x="168987" y="230305"/>
                      <a:pt x="159578" y="231884"/>
                    </a:cubicBezTo>
                    <a:cubicBezTo>
                      <a:pt x="147895" y="234094"/>
                      <a:pt x="136086" y="235420"/>
                      <a:pt x="124214" y="235925"/>
                    </a:cubicBezTo>
                    <a:cubicBezTo>
                      <a:pt x="119226" y="236178"/>
                      <a:pt x="114237" y="236304"/>
                      <a:pt x="109248" y="236304"/>
                    </a:cubicBezTo>
                    <a:cubicBezTo>
                      <a:pt x="100091" y="236304"/>
                      <a:pt x="91187" y="235925"/>
                      <a:pt x="82094" y="234978"/>
                    </a:cubicBezTo>
                    <a:lnTo>
                      <a:pt x="81147" y="234978"/>
                    </a:lnTo>
                    <a:cubicBezTo>
                      <a:pt x="81147" y="234978"/>
                      <a:pt x="81147" y="234978"/>
                      <a:pt x="81020" y="234978"/>
                    </a:cubicBezTo>
                    <a:cubicBezTo>
                      <a:pt x="74832" y="234347"/>
                      <a:pt x="68833" y="233526"/>
                      <a:pt x="62770" y="232515"/>
                    </a:cubicBezTo>
                    <a:cubicBezTo>
                      <a:pt x="59865" y="232136"/>
                      <a:pt x="57276" y="231568"/>
                      <a:pt x="54498" y="231063"/>
                    </a:cubicBezTo>
                    <a:cubicBezTo>
                      <a:pt x="53172" y="230810"/>
                      <a:pt x="52035" y="230684"/>
                      <a:pt x="50709" y="230305"/>
                    </a:cubicBezTo>
                    <a:cubicBezTo>
                      <a:pt x="47930" y="229800"/>
                      <a:pt x="45215" y="229105"/>
                      <a:pt x="42436" y="228347"/>
                    </a:cubicBezTo>
                    <a:cubicBezTo>
                      <a:pt x="39973" y="227842"/>
                      <a:pt x="37574" y="227148"/>
                      <a:pt x="35111" y="226516"/>
                    </a:cubicBezTo>
                    <a:cubicBezTo>
                      <a:pt x="34732" y="226390"/>
                      <a:pt x="34164" y="226264"/>
                      <a:pt x="33785" y="226137"/>
                    </a:cubicBezTo>
                    <a:cubicBezTo>
                      <a:pt x="30880" y="225379"/>
                      <a:pt x="28038" y="224558"/>
                      <a:pt x="25133" y="223674"/>
                    </a:cubicBezTo>
                    <a:cubicBezTo>
                      <a:pt x="20966" y="222348"/>
                      <a:pt x="16861" y="220896"/>
                      <a:pt x="12819" y="219317"/>
                    </a:cubicBezTo>
                    <a:cubicBezTo>
                      <a:pt x="8525" y="217738"/>
                      <a:pt x="4231" y="215907"/>
                      <a:pt x="0" y="214076"/>
                    </a:cubicBezTo>
                    <a:close/>
                  </a:path>
                </a:pathLst>
              </a:custGeom>
              <a:solidFill>
                <a:srgbClr val="FFFFFF">
                  <a:alpha val="298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grpSp>
        <p:nvGrpSpPr>
          <p:cNvPr id="481" name="Google Shape;481;p9"/>
          <p:cNvGrpSpPr/>
          <p:nvPr/>
        </p:nvGrpSpPr>
        <p:grpSpPr>
          <a:xfrm rot="5524757" flipH="1">
            <a:off x="-590535" y="1700339"/>
            <a:ext cx="875013" cy="2952040"/>
            <a:chOff x="4956637" y="584511"/>
            <a:chExt cx="1835125" cy="6191178"/>
          </a:xfrm>
        </p:grpSpPr>
        <p:sp>
          <p:nvSpPr>
            <p:cNvPr id="482" name="Google Shape;482;p9"/>
            <p:cNvSpPr/>
            <p:nvPr/>
          </p:nvSpPr>
          <p:spPr>
            <a:xfrm>
              <a:off x="4956647" y="584609"/>
              <a:ext cx="1835115" cy="6190985"/>
            </a:xfrm>
            <a:custGeom>
              <a:avLst/>
              <a:gdLst/>
              <a:ahLst/>
              <a:cxnLst/>
              <a:rect l="l" t="t" r="r" b="b"/>
              <a:pathLst>
                <a:path w="1835115" h="6190985" extrusionOk="0">
                  <a:moveTo>
                    <a:pt x="1114204" y="0"/>
                  </a:moveTo>
                  <a:lnTo>
                    <a:pt x="1114204" y="1"/>
                  </a:lnTo>
                  <a:lnTo>
                    <a:pt x="1114204" y="0"/>
                  </a:lnTo>
                  <a:lnTo>
                    <a:pt x="1114204" y="1"/>
                  </a:lnTo>
                  <a:lnTo>
                    <a:pt x="1114204" y="614024"/>
                  </a:lnTo>
                  <a:lnTo>
                    <a:pt x="1160492" y="614024"/>
                  </a:lnTo>
                  <a:cubicBezTo>
                    <a:pt x="1180700" y="614024"/>
                    <a:pt x="1197119" y="628851"/>
                    <a:pt x="1197119" y="647100"/>
                  </a:cubicBezTo>
                  <a:cubicBezTo>
                    <a:pt x="1197119" y="827994"/>
                    <a:pt x="1293043" y="998109"/>
                    <a:pt x="1455210" y="1104410"/>
                  </a:cubicBezTo>
                  <a:lnTo>
                    <a:pt x="1576961" y="1184191"/>
                  </a:lnTo>
                  <a:cubicBezTo>
                    <a:pt x="1739128" y="1290493"/>
                    <a:pt x="1835052" y="1460493"/>
                    <a:pt x="1835052" y="1641502"/>
                  </a:cubicBezTo>
                  <a:lnTo>
                    <a:pt x="1835052" y="1716437"/>
                  </a:lnTo>
                  <a:lnTo>
                    <a:pt x="1835115" y="1716437"/>
                  </a:lnTo>
                  <a:lnTo>
                    <a:pt x="1603358" y="5992926"/>
                  </a:lnTo>
                  <a:cubicBezTo>
                    <a:pt x="1597358" y="6103846"/>
                    <a:pt x="1496004" y="6190985"/>
                    <a:pt x="1373053" y="6190985"/>
                  </a:cubicBezTo>
                  <a:lnTo>
                    <a:pt x="462126" y="6190985"/>
                  </a:lnTo>
                  <a:cubicBezTo>
                    <a:pt x="339174" y="6190985"/>
                    <a:pt x="237820" y="6103846"/>
                    <a:pt x="231821" y="5992926"/>
                  </a:cubicBezTo>
                  <a:lnTo>
                    <a:pt x="0" y="1716437"/>
                  </a:lnTo>
                  <a:lnTo>
                    <a:pt x="0" y="1641502"/>
                  </a:lnTo>
                  <a:cubicBezTo>
                    <a:pt x="0" y="1460493"/>
                    <a:pt x="95924" y="1290493"/>
                    <a:pt x="258091" y="1184191"/>
                  </a:cubicBezTo>
                  <a:lnTo>
                    <a:pt x="379842" y="1104410"/>
                  </a:lnTo>
                  <a:cubicBezTo>
                    <a:pt x="542009" y="998109"/>
                    <a:pt x="637933" y="827994"/>
                    <a:pt x="637933" y="647100"/>
                  </a:cubicBezTo>
                  <a:cubicBezTo>
                    <a:pt x="637933" y="628851"/>
                    <a:pt x="654352" y="614024"/>
                    <a:pt x="674560" y="614024"/>
                  </a:cubicBezTo>
                  <a:lnTo>
                    <a:pt x="720911" y="614024"/>
                  </a:lnTo>
                  <a:lnTo>
                    <a:pt x="720911" y="193328"/>
                  </a:lnTo>
                  <a:lnTo>
                    <a:pt x="720911" y="193327"/>
                  </a:lnTo>
                  <a:lnTo>
                    <a:pt x="720911" y="193326"/>
                  </a:lnTo>
                  <a:lnTo>
                    <a:pt x="720913" y="193326"/>
                  </a:lnTo>
                  <a:close/>
                </a:path>
              </a:pathLst>
            </a:custGeom>
            <a:solidFill>
              <a:srgbClr val="FFFFFF"/>
            </a:solidFill>
            <a:ln>
              <a:noFill/>
            </a:ln>
            <a:effectLst>
              <a:outerShdw blurRad="100013" dist="19050" dir="5400000" algn="bl" rotWithShape="0">
                <a:srgbClr val="000000">
                  <a:alpha val="52999"/>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483" name="Google Shape;483;p9"/>
            <p:cNvGrpSpPr/>
            <p:nvPr/>
          </p:nvGrpSpPr>
          <p:grpSpPr>
            <a:xfrm>
              <a:off x="4956637" y="584511"/>
              <a:ext cx="1835115" cy="6191178"/>
              <a:chOff x="5775584" y="523589"/>
              <a:chExt cx="1835115" cy="6855473"/>
            </a:xfrm>
          </p:grpSpPr>
          <p:sp>
            <p:nvSpPr>
              <p:cNvPr id="484" name="Google Shape;484;p9"/>
              <p:cNvSpPr/>
              <p:nvPr/>
            </p:nvSpPr>
            <p:spPr>
              <a:xfrm>
                <a:off x="5775584" y="2424252"/>
                <a:ext cx="1835115" cy="4954810"/>
              </a:xfrm>
              <a:custGeom>
                <a:avLst/>
                <a:gdLst/>
                <a:ahLst/>
                <a:cxnLst/>
                <a:rect l="l" t="t" r="r" b="b"/>
                <a:pathLst>
                  <a:path w="1835115" h="4954810" extrusionOk="0">
                    <a:moveTo>
                      <a:pt x="0" y="0"/>
                    </a:moveTo>
                    <a:lnTo>
                      <a:pt x="1835115" y="0"/>
                    </a:lnTo>
                    <a:lnTo>
                      <a:pt x="1603358" y="4735493"/>
                    </a:lnTo>
                    <a:cubicBezTo>
                      <a:pt x="1597358" y="4858318"/>
                      <a:pt x="1496004" y="4954810"/>
                      <a:pt x="1373053" y="4954810"/>
                    </a:cubicBezTo>
                    <a:lnTo>
                      <a:pt x="462126" y="4954810"/>
                    </a:lnTo>
                    <a:cubicBezTo>
                      <a:pt x="339174" y="4954810"/>
                      <a:pt x="237820" y="4858318"/>
                      <a:pt x="231821" y="4735493"/>
                    </a:cubicBez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5" name="Google Shape;485;p9"/>
              <p:cNvSpPr/>
              <p:nvPr/>
            </p:nvSpPr>
            <p:spPr>
              <a:xfrm>
                <a:off x="7015076" y="2463594"/>
                <a:ext cx="475702" cy="4876189"/>
              </a:xfrm>
              <a:custGeom>
                <a:avLst/>
                <a:gdLst/>
                <a:ahLst/>
                <a:cxnLst/>
                <a:rect l="l" t="t" r="r" b="b"/>
                <a:pathLst>
                  <a:path w="475702" h="4876189" extrusionOk="0">
                    <a:moveTo>
                      <a:pt x="0" y="4876190"/>
                    </a:moveTo>
                    <a:cubicBezTo>
                      <a:pt x="34732" y="4836848"/>
                      <a:pt x="58097" y="4771426"/>
                      <a:pt x="60307" y="4696215"/>
                    </a:cubicBezTo>
                    <a:lnTo>
                      <a:pt x="196899" y="0"/>
                    </a:lnTo>
                    <a:lnTo>
                      <a:pt x="475703" y="0"/>
                    </a:lnTo>
                    <a:lnTo>
                      <a:pt x="245903" y="4696215"/>
                    </a:lnTo>
                    <a:cubicBezTo>
                      <a:pt x="242240" y="4771173"/>
                      <a:pt x="203025" y="4836469"/>
                      <a:pt x="144991" y="4875811"/>
                    </a:cubicBezTo>
                    <a:cubicBezTo>
                      <a:pt x="141202" y="4876063"/>
                      <a:pt x="137413" y="4876190"/>
                      <a:pt x="133560" y="4876190"/>
                    </a:cubicBezTo>
                    <a:lnTo>
                      <a:pt x="0" y="4876190"/>
                    </a:lnTo>
                    <a:close/>
                  </a:path>
                </a:pathLst>
              </a:custGeom>
              <a:solidFill>
                <a:srgbClr val="FFFFFF">
                  <a:alpha val="309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6" name="Google Shape;486;p9"/>
              <p:cNvSpPr/>
              <p:nvPr/>
            </p:nvSpPr>
            <p:spPr>
              <a:xfrm>
                <a:off x="5816883" y="2463594"/>
                <a:ext cx="610841" cy="4876189"/>
              </a:xfrm>
              <a:custGeom>
                <a:avLst/>
                <a:gdLst/>
                <a:ahLst/>
                <a:cxnLst/>
                <a:rect l="l" t="t" r="r" b="b"/>
                <a:pathLst>
                  <a:path w="610841" h="4876189" extrusionOk="0">
                    <a:moveTo>
                      <a:pt x="0" y="0"/>
                    </a:moveTo>
                    <a:lnTo>
                      <a:pt x="401881" y="0"/>
                    </a:lnTo>
                    <a:lnTo>
                      <a:pt x="546872" y="4696215"/>
                    </a:lnTo>
                    <a:cubicBezTo>
                      <a:pt x="549208" y="4771426"/>
                      <a:pt x="574152" y="4836848"/>
                      <a:pt x="610842" y="4876190"/>
                    </a:cubicBezTo>
                    <a:lnTo>
                      <a:pt x="420763" y="4876190"/>
                    </a:lnTo>
                    <a:cubicBezTo>
                      <a:pt x="318651" y="4876190"/>
                      <a:pt x="234789" y="4796243"/>
                      <a:pt x="229800" y="4694257"/>
                    </a:cubicBezTo>
                    <a:lnTo>
                      <a:pt x="0" y="0"/>
                    </a:lnTo>
                    <a:close/>
                  </a:path>
                </a:pathLst>
              </a:custGeom>
              <a:solidFill>
                <a:srgbClr val="0D0D0D">
                  <a:alpha val="137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7" name="Google Shape;487;p9"/>
              <p:cNvSpPr/>
              <p:nvPr/>
            </p:nvSpPr>
            <p:spPr>
              <a:xfrm>
                <a:off x="5775584" y="1203516"/>
                <a:ext cx="1835051" cy="1220736"/>
              </a:xfrm>
              <a:custGeom>
                <a:avLst/>
                <a:gdLst/>
                <a:ahLst/>
                <a:cxnLst/>
                <a:rect l="l" t="t" r="r" b="b"/>
                <a:pathLst>
                  <a:path w="1835051" h="1220736" extrusionOk="0">
                    <a:moveTo>
                      <a:pt x="0" y="1220737"/>
                    </a:moveTo>
                    <a:lnTo>
                      <a:pt x="0" y="1137759"/>
                    </a:lnTo>
                    <a:cubicBezTo>
                      <a:pt x="0" y="937323"/>
                      <a:pt x="95924" y="749075"/>
                      <a:pt x="258091" y="631365"/>
                    </a:cubicBezTo>
                    <a:lnTo>
                      <a:pt x="379842" y="543020"/>
                    </a:lnTo>
                    <a:cubicBezTo>
                      <a:pt x="542009" y="425310"/>
                      <a:pt x="637933" y="236936"/>
                      <a:pt x="637933" y="36627"/>
                    </a:cubicBezTo>
                    <a:lnTo>
                      <a:pt x="637933" y="36627"/>
                    </a:lnTo>
                    <a:cubicBezTo>
                      <a:pt x="637933" y="16419"/>
                      <a:pt x="654352" y="0"/>
                      <a:pt x="674560" y="0"/>
                    </a:cubicBezTo>
                    <a:lnTo>
                      <a:pt x="1160492" y="0"/>
                    </a:lnTo>
                    <a:cubicBezTo>
                      <a:pt x="1180700" y="0"/>
                      <a:pt x="1197119" y="16419"/>
                      <a:pt x="1197119" y="36627"/>
                    </a:cubicBezTo>
                    <a:lnTo>
                      <a:pt x="1197119" y="36627"/>
                    </a:lnTo>
                    <a:cubicBezTo>
                      <a:pt x="1197119" y="236936"/>
                      <a:pt x="1293043" y="425310"/>
                      <a:pt x="1455210" y="543020"/>
                    </a:cubicBezTo>
                    <a:lnTo>
                      <a:pt x="1576961" y="631365"/>
                    </a:lnTo>
                    <a:cubicBezTo>
                      <a:pt x="1739128" y="749075"/>
                      <a:pt x="1835052" y="937323"/>
                      <a:pt x="1835052" y="1137759"/>
                    </a:cubicBezTo>
                    <a:lnTo>
                      <a:pt x="1835052" y="1220737"/>
                    </a:lnTo>
                    <a:lnTo>
                      <a:pt x="0" y="1220737"/>
                    </a:lnTo>
                    <a:close/>
                  </a:path>
                </a:pathLst>
              </a:custGeom>
              <a:solidFill>
                <a:srgbClr val="3E3E3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8" name="Google Shape;488;p9"/>
              <p:cNvSpPr/>
              <p:nvPr/>
            </p:nvSpPr>
            <p:spPr>
              <a:xfrm>
                <a:off x="6834027" y="1242984"/>
                <a:ext cx="658709" cy="1142115"/>
              </a:xfrm>
              <a:custGeom>
                <a:avLst/>
                <a:gdLst/>
                <a:ahLst/>
                <a:cxnLst/>
                <a:rect l="l" t="t" r="r" b="b"/>
                <a:pathLst>
                  <a:path w="658709" h="1142115" extrusionOk="0">
                    <a:moveTo>
                      <a:pt x="0" y="0"/>
                    </a:moveTo>
                    <a:lnTo>
                      <a:pt x="20713" y="0"/>
                    </a:lnTo>
                    <a:cubicBezTo>
                      <a:pt x="20965" y="61634"/>
                      <a:pt x="30312" y="122194"/>
                      <a:pt x="47993" y="179723"/>
                    </a:cubicBezTo>
                    <a:cubicBezTo>
                      <a:pt x="51530" y="191405"/>
                      <a:pt x="55445" y="203025"/>
                      <a:pt x="59676" y="214455"/>
                    </a:cubicBezTo>
                    <a:cubicBezTo>
                      <a:pt x="68201" y="237378"/>
                      <a:pt x="78052" y="259796"/>
                      <a:pt x="89040" y="281456"/>
                    </a:cubicBezTo>
                    <a:cubicBezTo>
                      <a:pt x="91819" y="286824"/>
                      <a:pt x="94661" y="292191"/>
                      <a:pt x="97565" y="297559"/>
                    </a:cubicBezTo>
                    <a:cubicBezTo>
                      <a:pt x="103312" y="308294"/>
                      <a:pt x="109501" y="318777"/>
                      <a:pt x="116068" y="329133"/>
                    </a:cubicBezTo>
                    <a:cubicBezTo>
                      <a:pt x="122509" y="339490"/>
                      <a:pt x="129329" y="349594"/>
                      <a:pt x="136402" y="359571"/>
                    </a:cubicBezTo>
                    <a:cubicBezTo>
                      <a:pt x="139939" y="364560"/>
                      <a:pt x="143475" y="369549"/>
                      <a:pt x="147138" y="374412"/>
                    </a:cubicBezTo>
                    <a:cubicBezTo>
                      <a:pt x="154589" y="384136"/>
                      <a:pt x="162230" y="393672"/>
                      <a:pt x="170187" y="403018"/>
                    </a:cubicBezTo>
                    <a:cubicBezTo>
                      <a:pt x="189953" y="426320"/>
                      <a:pt x="211739" y="448359"/>
                      <a:pt x="235041" y="468819"/>
                    </a:cubicBezTo>
                    <a:cubicBezTo>
                      <a:pt x="244324" y="476966"/>
                      <a:pt x="253923" y="484796"/>
                      <a:pt x="263900" y="492437"/>
                    </a:cubicBezTo>
                    <a:cubicBezTo>
                      <a:pt x="268763" y="496226"/>
                      <a:pt x="273752" y="500015"/>
                      <a:pt x="278867" y="503741"/>
                    </a:cubicBezTo>
                    <a:lnTo>
                      <a:pt x="400618" y="592087"/>
                    </a:lnTo>
                    <a:cubicBezTo>
                      <a:pt x="562786" y="709797"/>
                      <a:pt x="658709" y="898044"/>
                      <a:pt x="658709" y="1098480"/>
                    </a:cubicBezTo>
                    <a:lnTo>
                      <a:pt x="658709" y="1142116"/>
                    </a:lnTo>
                    <a:lnTo>
                      <a:pt x="379085" y="1142116"/>
                    </a:lnTo>
                    <a:lnTo>
                      <a:pt x="379085" y="1098480"/>
                    </a:lnTo>
                    <a:cubicBezTo>
                      <a:pt x="379085" y="898044"/>
                      <a:pt x="322061" y="709797"/>
                      <a:pt x="225695" y="592087"/>
                    </a:cubicBezTo>
                    <a:lnTo>
                      <a:pt x="153326" y="503741"/>
                    </a:lnTo>
                    <a:cubicBezTo>
                      <a:pt x="105207" y="444886"/>
                      <a:pt x="66812" y="368349"/>
                      <a:pt x="40479" y="281582"/>
                    </a:cubicBezTo>
                    <a:cubicBezTo>
                      <a:pt x="14587" y="195257"/>
                      <a:pt x="316" y="99207"/>
                      <a:pt x="0" y="0"/>
                    </a:cubicBezTo>
                    <a:close/>
                  </a:path>
                </a:pathLst>
              </a:custGeom>
              <a:solidFill>
                <a:srgbClr val="FFFFFF">
                  <a:alpha val="309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89" name="Google Shape;489;p9"/>
              <p:cNvSpPr/>
              <p:nvPr/>
            </p:nvSpPr>
            <p:spPr>
              <a:xfrm>
                <a:off x="5814925" y="1242984"/>
                <a:ext cx="804899" cy="1141989"/>
              </a:xfrm>
              <a:custGeom>
                <a:avLst/>
                <a:gdLst/>
                <a:ahLst/>
                <a:cxnLst/>
                <a:rect l="l" t="t" r="r" b="b"/>
                <a:pathLst>
                  <a:path w="804899" h="1141989" extrusionOk="0">
                    <a:moveTo>
                      <a:pt x="0" y="1141927"/>
                    </a:moveTo>
                    <a:lnTo>
                      <a:pt x="0" y="1098290"/>
                    </a:lnTo>
                    <a:cubicBezTo>
                      <a:pt x="0" y="911116"/>
                      <a:pt x="90430" y="733730"/>
                      <a:pt x="241861" y="623788"/>
                    </a:cubicBezTo>
                    <a:lnTo>
                      <a:pt x="363613" y="535442"/>
                    </a:lnTo>
                    <a:cubicBezTo>
                      <a:pt x="534684" y="411164"/>
                      <a:pt x="637049" y="211297"/>
                      <a:pt x="637933" y="0"/>
                    </a:cubicBezTo>
                    <a:lnTo>
                      <a:pt x="804899" y="0"/>
                    </a:lnTo>
                    <a:cubicBezTo>
                      <a:pt x="804394" y="199236"/>
                      <a:pt x="743834" y="386410"/>
                      <a:pt x="642101" y="503615"/>
                    </a:cubicBezTo>
                    <a:lnTo>
                      <a:pt x="565438" y="591960"/>
                    </a:lnTo>
                    <a:cubicBezTo>
                      <a:pt x="463199" y="709670"/>
                      <a:pt x="402639" y="897918"/>
                      <a:pt x="402639" y="1098354"/>
                    </a:cubicBezTo>
                    <a:lnTo>
                      <a:pt x="402639" y="1141990"/>
                    </a:lnTo>
                    <a:lnTo>
                      <a:pt x="0" y="1141927"/>
                    </a:lnTo>
                    <a:close/>
                  </a:path>
                </a:pathLst>
              </a:custGeom>
              <a:solidFill>
                <a:srgbClr val="3E3E3E">
                  <a:alpha val="686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90" name="Google Shape;490;p9"/>
              <p:cNvSpPr/>
              <p:nvPr/>
            </p:nvSpPr>
            <p:spPr>
              <a:xfrm>
                <a:off x="6496495" y="523589"/>
                <a:ext cx="393293" cy="679990"/>
              </a:xfrm>
              <a:custGeom>
                <a:avLst/>
                <a:gdLst/>
                <a:ahLst/>
                <a:cxnLst/>
                <a:rect l="l" t="t" r="r" b="b"/>
                <a:pathLst>
                  <a:path w="393293" h="679990" extrusionOk="0">
                    <a:moveTo>
                      <a:pt x="0" y="214076"/>
                    </a:moveTo>
                    <a:lnTo>
                      <a:pt x="393293" y="0"/>
                    </a:lnTo>
                    <a:lnTo>
                      <a:pt x="393293" y="679990"/>
                    </a:lnTo>
                    <a:lnTo>
                      <a:pt x="0" y="67999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91" name="Google Shape;491;p9"/>
              <p:cNvSpPr/>
              <p:nvPr/>
            </p:nvSpPr>
            <p:spPr>
              <a:xfrm>
                <a:off x="6496495" y="737664"/>
                <a:ext cx="159577" cy="465977"/>
              </a:xfrm>
              <a:custGeom>
                <a:avLst/>
                <a:gdLst/>
                <a:ahLst/>
                <a:cxnLst/>
                <a:rect l="l" t="t" r="r" b="b"/>
                <a:pathLst>
                  <a:path w="159577" h="465977" extrusionOk="0">
                    <a:moveTo>
                      <a:pt x="0" y="465978"/>
                    </a:moveTo>
                    <a:lnTo>
                      <a:pt x="0" y="0"/>
                    </a:lnTo>
                    <a:cubicBezTo>
                      <a:pt x="4168" y="1831"/>
                      <a:pt x="8525" y="3663"/>
                      <a:pt x="12819" y="5241"/>
                    </a:cubicBezTo>
                    <a:cubicBezTo>
                      <a:pt x="16861" y="6820"/>
                      <a:pt x="20966" y="8273"/>
                      <a:pt x="25133" y="9599"/>
                    </a:cubicBezTo>
                    <a:cubicBezTo>
                      <a:pt x="28038" y="10546"/>
                      <a:pt x="30880" y="11304"/>
                      <a:pt x="33785" y="12061"/>
                    </a:cubicBezTo>
                    <a:cubicBezTo>
                      <a:pt x="34164" y="12188"/>
                      <a:pt x="34732" y="12314"/>
                      <a:pt x="35111" y="12440"/>
                    </a:cubicBezTo>
                    <a:cubicBezTo>
                      <a:pt x="37574" y="13198"/>
                      <a:pt x="39973" y="13767"/>
                      <a:pt x="42436" y="14272"/>
                    </a:cubicBezTo>
                    <a:cubicBezTo>
                      <a:pt x="45215" y="15029"/>
                      <a:pt x="47930" y="15724"/>
                      <a:pt x="50709" y="16229"/>
                    </a:cubicBezTo>
                    <a:cubicBezTo>
                      <a:pt x="52035" y="16608"/>
                      <a:pt x="53172" y="16735"/>
                      <a:pt x="54498" y="16987"/>
                    </a:cubicBezTo>
                    <a:cubicBezTo>
                      <a:pt x="57276" y="17619"/>
                      <a:pt x="59992" y="18061"/>
                      <a:pt x="62770" y="18440"/>
                    </a:cubicBezTo>
                    <a:cubicBezTo>
                      <a:pt x="68769" y="19513"/>
                      <a:pt x="74832" y="20271"/>
                      <a:pt x="81020" y="20902"/>
                    </a:cubicBezTo>
                    <a:cubicBezTo>
                      <a:pt x="81147" y="20902"/>
                      <a:pt x="81147" y="20902"/>
                      <a:pt x="81147" y="20902"/>
                    </a:cubicBezTo>
                    <a:lnTo>
                      <a:pt x="82094" y="20902"/>
                    </a:lnTo>
                    <a:cubicBezTo>
                      <a:pt x="91124" y="21850"/>
                      <a:pt x="100028" y="22228"/>
                      <a:pt x="109248" y="22228"/>
                    </a:cubicBezTo>
                    <a:cubicBezTo>
                      <a:pt x="114237" y="22228"/>
                      <a:pt x="119226" y="22102"/>
                      <a:pt x="124214" y="21850"/>
                    </a:cubicBezTo>
                    <a:cubicBezTo>
                      <a:pt x="136150" y="21344"/>
                      <a:pt x="147958" y="20018"/>
                      <a:pt x="159578" y="17808"/>
                    </a:cubicBezTo>
                    <a:lnTo>
                      <a:pt x="159578" y="465978"/>
                    </a:lnTo>
                    <a:lnTo>
                      <a:pt x="0" y="465978"/>
                    </a:lnTo>
                    <a:close/>
                  </a:path>
                </a:pathLst>
              </a:custGeom>
              <a:solidFill>
                <a:srgbClr val="0D0D0D">
                  <a:alpha val="137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92" name="Google Shape;492;p9"/>
              <p:cNvSpPr/>
              <p:nvPr/>
            </p:nvSpPr>
            <p:spPr>
              <a:xfrm>
                <a:off x="6737977" y="647298"/>
                <a:ext cx="96113" cy="556344"/>
              </a:xfrm>
              <a:custGeom>
                <a:avLst/>
                <a:gdLst/>
                <a:ahLst/>
                <a:cxnLst/>
                <a:rect l="l" t="t" r="r" b="b"/>
                <a:pathLst>
                  <a:path w="96113" h="556344" extrusionOk="0">
                    <a:moveTo>
                      <a:pt x="0" y="556344"/>
                    </a:moveTo>
                    <a:lnTo>
                      <a:pt x="0" y="80389"/>
                    </a:lnTo>
                    <a:cubicBezTo>
                      <a:pt x="2084" y="79442"/>
                      <a:pt x="4168" y="78305"/>
                      <a:pt x="6189" y="77231"/>
                    </a:cubicBezTo>
                    <a:cubicBezTo>
                      <a:pt x="41173" y="58224"/>
                      <a:pt x="72116" y="31511"/>
                      <a:pt x="96113" y="0"/>
                    </a:cubicBezTo>
                    <a:lnTo>
                      <a:pt x="96113" y="556281"/>
                    </a:lnTo>
                    <a:lnTo>
                      <a:pt x="0" y="556344"/>
                    </a:lnTo>
                    <a:close/>
                  </a:path>
                </a:pathLst>
              </a:custGeom>
              <a:solidFill>
                <a:srgbClr val="FFFFFF">
                  <a:alpha val="176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93" name="Google Shape;493;p9"/>
              <p:cNvSpPr/>
              <p:nvPr/>
            </p:nvSpPr>
            <p:spPr>
              <a:xfrm>
                <a:off x="6496495" y="523589"/>
                <a:ext cx="393293" cy="236303"/>
              </a:xfrm>
              <a:custGeom>
                <a:avLst/>
                <a:gdLst/>
                <a:ahLst/>
                <a:cxnLst/>
                <a:rect l="l" t="t" r="r" b="b"/>
                <a:pathLst>
                  <a:path w="393293" h="236303" extrusionOk="0">
                    <a:moveTo>
                      <a:pt x="0" y="214076"/>
                    </a:moveTo>
                    <a:lnTo>
                      <a:pt x="393293" y="0"/>
                    </a:lnTo>
                    <a:cubicBezTo>
                      <a:pt x="386220" y="41300"/>
                      <a:pt x="368665" y="81147"/>
                      <a:pt x="343595" y="115752"/>
                    </a:cubicBezTo>
                    <a:cubicBezTo>
                      <a:pt x="318714" y="150611"/>
                      <a:pt x="285687" y="180354"/>
                      <a:pt x="247671" y="200941"/>
                    </a:cubicBezTo>
                    <a:cubicBezTo>
                      <a:pt x="228663" y="211297"/>
                      <a:pt x="208455" y="219443"/>
                      <a:pt x="187742" y="225569"/>
                    </a:cubicBezTo>
                    <a:cubicBezTo>
                      <a:pt x="166903" y="231189"/>
                      <a:pt x="145685" y="234978"/>
                      <a:pt x="124151" y="235925"/>
                    </a:cubicBezTo>
                    <a:cubicBezTo>
                      <a:pt x="81399" y="238072"/>
                      <a:pt x="38332" y="231126"/>
                      <a:pt x="0" y="214076"/>
                    </a:cubicBezTo>
                    <a:close/>
                  </a:path>
                </a:pathLst>
              </a:custGeom>
              <a:solidFill>
                <a:srgbClr val="FFFFFF">
                  <a:alpha val="176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94" name="Google Shape;494;p9"/>
              <p:cNvSpPr/>
              <p:nvPr/>
            </p:nvSpPr>
            <p:spPr>
              <a:xfrm>
                <a:off x="6496495" y="523589"/>
                <a:ext cx="393293" cy="236304"/>
              </a:xfrm>
              <a:custGeom>
                <a:avLst/>
                <a:gdLst/>
                <a:ahLst/>
                <a:cxnLst/>
                <a:rect l="l" t="t" r="r" b="b"/>
                <a:pathLst>
                  <a:path w="393293" h="236304" extrusionOk="0">
                    <a:moveTo>
                      <a:pt x="0" y="214076"/>
                    </a:moveTo>
                    <a:cubicBezTo>
                      <a:pt x="18503" y="216981"/>
                      <a:pt x="36816" y="218812"/>
                      <a:pt x="55192" y="219191"/>
                    </a:cubicBezTo>
                    <a:cubicBezTo>
                      <a:pt x="77737" y="219949"/>
                      <a:pt x="100155" y="218686"/>
                      <a:pt x="122194" y="215528"/>
                    </a:cubicBezTo>
                    <a:cubicBezTo>
                      <a:pt x="152063" y="211234"/>
                      <a:pt x="181049" y="203088"/>
                      <a:pt x="208329" y="191279"/>
                    </a:cubicBezTo>
                    <a:lnTo>
                      <a:pt x="208455" y="191279"/>
                    </a:lnTo>
                    <a:cubicBezTo>
                      <a:pt x="217486" y="187237"/>
                      <a:pt x="226390" y="182880"/>
                      <a:pt x="235041" y="178018"/>
                    </a:cubicBezTo>
                    <a:cubicBezTo>
                      <a:pt x="237251" y="176944"/>
                      <a:pt x="239399" y="175807"/>
                      <a:pt x="241482" y="174607"/>
                    </a:cubicBezTo>
                    <a:cubicBezTo>
                      <a:pt x="248050" y="170945"/>
                      <a:pt x="254175" y="166588"/>
                      <a:pt x="260617" y="162799"/>
                    </a:cubicBezTo>
                    <a:cubicBezTo>
                      <a:pt x="268637" y="156799"/>
                      <a:pt x="276972" y="151369"/>
                      <a:pt x="284487" y="144864"/>
                    </a:cubicBezTo>
                    <a:cubicBezTo>
                      <a:pt x="300337" y="132676"/>
                      <a:pt x="314104" y="118152"/>
                      <a:pt x="327618" y="103186"/>
                    </a:cubicBezTo>
                    <a:cubicBezTo>
                      <a:pt x="331028" y="99271"/>
                      <a:pt x="334438" y="95292"/>
                      <a:pt x="337595" y="91251"/>
                    </a:cubicBezTo>
                    <a:cubicBezTo>
                      <a:pt x="359635" y="63844"/>
                      <a:pt x="378074" y="33027"/>
                      <a:pt x="393293" y="0"/>
                    </a:cubicBezTo>
                    <a:cubicBezTo>
                      <a:pt x="386220" y="41300"/>
                      <a:pt x="368665" y="81147"/>
                      <a:pt x="343595" y="115752"/>
                    </a:cubicBezTo>
                    <a:cubicBezTo>
                      <a:pt x="341637" y="118531"/>
                      <a:pt x="339679" y="121120"/>
                      <a:pt x="337595" y="123772"/>
                    </a:cubicBezTo>
                    <a:lnTo>
                      <a:pt x="337469" y="123899"/>
                    </a:lnTo>
                    <a:cubicBezTo>
                      <a:pt x="334817" y="127435"/>
                      <a:pt x="332102" y="130845"/>
                      <a:pt x="329197" y="134129"/>
                    </a:cubicBezTo>
                    <a:lnTo>
                      <a:pt x="327239" y="136465"/>
                    </a:lnTo>
                    <a:cubicBezTo>
                      <a:pt x="325029" y="139118"/>
                      <a:pt x="322755" y="141580"/>
                      <a:pt x="320419" y="144043"/>
                    </a:cubicBezTo>
                    <a:cubicBezTo>
                      <a:pt x="318461" y="146380"/>
                      <a:pt x="316251" y="148653"/>
                      <a:pt x="313851" y="150863"/>
                    </a:cubicBezTo>
                    <a:cubicBezTo>
                      <a:pt x="313220" y="151811"/>
                      <a:pt x="312273" y="152568"/>
                      <a:pt x="311515" y="153326"/>
                    </a:cubicBezTo>
                    <a:cubicBezTo>
                      <a:pt x="308231" y="156610"/>
                      <a:pt x="304947" y="159767"/>
                      <a:pt x="301537" y="162609"/>
                    </a:cubicBezTo>
                    <a:cubicBezTo>
                      <a:pt x="301032" y="163241"/>
                      <a:pt x="300337" y="163809"/>
                      <a:pt x="299832" y="164188"/>
                    </a:cubicBezTo>
                    <a:cubicBezTo>
                      <a:pt x="296801" y="166966"/>
                      <a:pt x="293833" y="169556"/>
                      <a:pt x="290676" y="171892"/>
                    </a:cubicBezTo>
                    <a:cubicBezTo>
                      <a:pt x="277288" y="182880"/>
                      <a:pt x="262890" y="192605"/>
                      <a:pt x="247671" y="200878"/>
                    </a:cubicBezTo>
                    <a:cubicBezTo>
                      <a:pt x="245713" y="201951"/>
                      <a:pt x="243630" y="203088"/>
                      <a:pt x="241482" y="204035"/>
                    </a:cubicBezTo>
                    <a:cubicBezTo>
                      <a:pt x="241356" y="204161"/>
                      <a:pt x="241230" y="204161"/>
                      <a:pt x="241104" y="204161"/>
                    </a:cubicBezTo>
                    <a:cubicBezTo>
                      <a:pt x="236936" y="206372"/>
                      <a:pt x="232705" y="208455"/>
                      <a:pt x="228411" y="210350"/>
                    </a:cubicBezTo>
                    <a:cubicBezTo>
                      <a:pt x="224748" y="212055"/>
                      <a:pt x="220959" y="213760"/>
                      <a:pt x="217107" y="215212"/>
                    </a:cubicBezTo>
                    <a:cubicBezTo>
                      <a:pt x="214455" y="216412"/>
                      <a:pt x="211739" y="217423"/>
                      <a:pt x="208961" y="218370"/>
                    </a:cubicBezTo>
                    <a:cubicBezTo>
                      <a:pt x="206498" y="219443"/>
                      <a:pt x="203972" y="220327"/>
                      <a:pt x="201509" y="221148"/>
                    </a:cubicBezTo>
                    <a:cubicBezTo>
                      <a:pt x="197594" y="222601"/>
                      <a:pt x="193615" y="223801"/>
                      <a:pt x="189574" y="225064"/>
                    </a:cubicBezTo>
                    <a:cubicBezTo>
                      <a:pt x="188942" y="225190"/>
                      <a:pt x="188374" y="225443"/>
                      <a:pt x="187742" y="225569"/>
                    </a:cubicBezTo>
                    <a:cubicBezTo>
                      <a:pt x="178460" y="228032"/>
                      <a:pt x="168987" y="230305"/>
                      <a:pt x="159578" y="231884"/>
                    </a:cubicBezTo>
                    <a:cubicBezTo>
                      <a:pt x="147895" y="234094"/>
                      <a:pt x="136086" y="235420"/>
                      <a:pt x="124214" y="235925"/>
                    </a:cubicBezTo>
                    <a:cubicBezTo>
                      <a:pt x="119226" y="236178"/>
                      <a:pt x="114237" y="236304"/>
                      <a:pt x="109248" y="236304"/>
                    </a:cubicBezTo>
                    <a:cubicBezTo>
                      <a:pt x="100091" y="236304"/>
                      <a:pt x="91187" y="235925"/>
                      <a:pt x="82094" y="234978"/>
                    </a:cubicBezTo>
                    <a:lnTo>
                      <a:pt x="81147" y="234978"/>
                    </a:lnTo>
                    <a:cubicBezTo>
                      <a:pt x="81147" y="234978"/>
                      <a:pt x="81147" y="234978"/>
                      <a:pt x="81020" y="234978"/>
                    </a:cubicBezTo>
                    <a:cubicBezTo>
                      <a:pt x="74832" y="234347"/>
                      <a:pt x="68833" y="233526"/>
                      <a:pt x="62770" y="232515"/>
                    </a:cubicBezTo>
                    <a:cubicBezTo>
                      <a:pt x="59865" y="232136"/>
                      <a:pt x="57276" y="231568"/>
                      <a:pt x="54498" y="231063"/>
                    </a:cubicBezTo>
                    <a:cubicBezTo>
                      <a:pt x="53172" y="230810"/>
                      <a:pt x="52035" y="230684"/>
                      <a:pt x="50709" y="230305"/>
                    </a:cubicBezTo>
                    <a:cubicBezTo>
                      <a:pt x="47930" y="229800"/>
                      <a:pt x="45215" y="229105"/>
                      <a:pt x="42436" y="228347"/>
                    </a:cubicBezTo>
                    <a:cubicBezTo>
                      <a:pt x="39973" y="227842"/>
                      <a:pt x="37574" y="227148"/>
                      <a:pt x="35111" y="226516"/>
                    </a:cubicBezTo>
                    <a:cubicBezTo>
                      <a:pt x="34732" y="226390"/>
                      <a:pt x="34164" y="226264"/>
                      <a:pt x="33785" y="226137"/>
                    </a:cubicBezTo>
                    <a:cubicBezTo>
                      <a:pt x="30880" y="225379"/>
                      <a:pt x="28038" y="224558"/>
                      <a:pt x="25133" y="223674"/>
                    </a:cubicBezTo>
                    <a:cubicBezTo>
                      <a:pt x="20966" y="222348"/>
                      <a:pt x="16861" y="220896"/>
                      <a:pt x="12819" y="219317"/>
                    </a:cubicBezTo>
                    <a:cubicBezTo>
                      <a:pt x="8525" y="217738"/>
                      <a:pt x="4231" y="215907"/>
                      <a:pt x="0" y="214076"/>
                    </a:cubicBezTo>
                    <a:close/>
                  </a:path>
                </a:pathLst>
              </a:custGeom>
              <a:solidFill>
                <a:srgbClr val="FFFFFF">
                  <a:alpha val="298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pic>
        <p:nvPicPr>
          <p:cNvPr id="495" name="Google Shape;495;p9"/>
          <p:cNvPicPr preferRelativeResize="0"/>
          <p:nvPr/>
        </p:nvPicPr>
        <p:blipFill rotWithShape="1">
          <a:blip r:embed="rId3">
            <a:alphaModFix/>
          </a:blip>
          <a:srcRect l="22863" r="29603"/>
          <a:stretch/>
        </p:blipFill>
        <p:spPr>
          <a:xfrm rot="7711599" flipH="1">
            <a:off x="10720415" y="-466107"/>
            <a:ext cx="1070125" cy="3183418"/>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12 Title and text right">
  <p:cSld name="CUSTOM_16">
    <p:spTree>
      <p:nvGrpSpPr>
        <p:cNvPr id="1" name="Shape 648"/>
        <p:cNvGrpSpPr/>
        <p:nvPr/>
      </p:nvGrpSpPr>
      <p:grpSpPr>
        <a:xfrm>
          <a:off x="0" y="0"/>
          <a:ext cx="0" cy="0"/>
          <a:chOff x="0" y="0"/>
          <a:chExt cx="0" cy="0"/>
        </a:xfrm>
      </p:grpSpPr>
      <p:grpSp>
        <p:nvGrpSpPr>
          <p:cNvPr id="649" name="Google Shape;649;p13"/>
          <p:cNvGrpSpPr/>
          <p:nvPr/>
        </p:nvGrpSpPr>
        <p:grpSpPr>
          <a:xfrm rot="-2821869">
            <a:off x="11802357" y="2453044"/>
            <a:ext cx="875022" cy="2952070"/>
            <a:chOff x="4956637" y="584511"/>
            <a:chExt cx="1835125" cy="6191178"/>
          </a:xfrm>
        </p:grpSpPr>
        <p:sp>
          <p:nvSpPr>
            <p:cNvPr id="650" name="Google Shape;650;p13"/>
            <p:cNvSpPr/>
            <p:nvPr/>
          </p:nvSpPr>
          <p:spPr>
            <a:xfrm>
              <a:off x="4956647" y="584609"/>
              <a:ext cx="1835115" cy="6190985"/>
            </a:xfrm>
            <a:custGeom>
              <a:avLst/>
              <a:gdLst/>
              <a:ahLst/>
              <a:cxnLst/>
              <a:rect l="l" t="t" r="r" b="b"/>
              <a:pathLst>
                <a:path w="1835115" h="6190985" extrusionOk="0">
                  <a:moveTo>
                    <a:pt x="1114204" y="0"/>
                  </a:moveTo>
                  <a:lnTo>
                    <a:pt x="1114204" y="1"/>
                  </a:lnTo>
                  <a:lnTo>
                    <a:pt x="1114204" y="0"/>
                  </a:lnTo>
                  <a:lnTo>
                    <a:pt x="1114204" y="1"/>
                  </a:lnTo>
                  <a:lnTo>
                    <a:pt x="1114204" y="614024"/>
                  </a:lnTo>
                  <a:lnTo>
                    <a:pt x="1160492" y="614024"/>
                  </a:lnTo>
                  <a:cubicBezTo>
                    <a:pt x="1180700" y="614024"/>
                    <a:pt x="1197119" y="628851"/>
                    <a:pt x="1197119" y="647100"/>
                  </a:cubicBezTo>
                  <a:cubicBezTo>
                    <a:pt x="1197119" y="827994"/>
                    <a:pt x="1293043" y="998109"/>
                    <a:pt x="1455210" y="1104410"/>
                  </a:cubicBezTo>
                  <a:lnTo>
                    <a:pt x="1576961" y="1184191"/>
                  </a:lnTo>
                  <a:cubicBezTo>
                    <a:pt x="1739128" y="1290493"/>
                    <a:pt x="1835052" y="1460493"/>
                    <a:pt x="1835052" y="1641502"/>
                  </a:cubicBezTo>
                  <a:lnTo>
                    <a:pt x="1835052" y="1716437"/>
                  </a:lnTo>
                  <a:lnTo>
                    <a:pt x="1835115" y="1716437"/>
                  </a:lnTo>
                  <a:lnTo>
                    <a:pt x="1603358" y="5992926"/>
                  </a:lnTo>
                  <a:cubicBezTo>
                    <a:pt x="1597358" y="6103846"/>
                    <a:pt x="1496004" y="6190985"/>
                    <a:pt x="1373053" y="6190985"/>
                  </a:cubicBezTo>
                  <a:lnTo>
                    <a:pt x="462126" y="6190985"/>
                  </a:lnTo>
                  <a:cubicBezTo>
                    <a:pt x="339174" y="6190985"/>
                    <a:pt x="237820" y="6103846"/>
                    <a:pt x="231821" y="5992926"/>
                  </a:cubicBezTo>
                  <a:lnTo>
                    <a:pt x="0" y="1716437"/>
                  </a:lnTo>
                  <a:lnTo>
                    <a:pt x="0" y="1641502"/>
                  </a:lnTo>
                  <a:cubicBezTo>
                    <a:pt x="0" y="1460493"/>
                    <a:pt x="95924" y="1290493"/>
                    <a:pt x="258091" y="1184191"/>
                  </a:cubicBezTo>
                  <a:lnTo>
                    <a:pt x="379842" y="1104410"/>
                  </a:lnTo>
                  <a:cubicBezTo>
                    <a:pt x="542009" y="998109"/>
                    <a:pt x="637933" y="827994"/>
                    <a:pt x="637933" y="647100"/>
                  </a:cubicBezTo>
                  <a:cubicBezTo>
                    <a:pt x="637933" y="628851"/>
                    <a:pt x="654352" y="614024"/>
                    <a:pt x="674560" y="614024"/>
                  </a:cubicBezTo>
                  <a:lnTo>
                    <a:pt x="720911" y="614024"/>
                  </a:lnTo>
                  <a:lnTo>
                    <a:pt x="720911" y="193328"/>
                  </a:lnTo>
                  <a:lnTo>
                    <a:pt x="720911" y="193327"/>
                  </a:lnTo>
                  <a:lnTo>
                    <a:pt x="720911" y="193326"/>
                  </a:lnTo>
                  <a:lnTo>
                    <a:pt x="720913" y="193326"/>
                  </a:lnTo>
                  <a:close/>
                </a:path>
              </a:pathLst>
            </a:custGeom>
            <a:solidFill>
              <a:srgbClr val="FFFFFF"/>
            </a:solidFill>
            <a:ln>
              <a:noFill/>
            </a:ln>
            <a:effectLst>
              <a:outerShdw blurRad="100013" dist="19050" dir="5400000" algn="bl" rotWithShape="0">
                <a:srgbClr val="000000">
                  <a:alpha val="52999"/>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651" name="Google Shape;651;p13"/>
            <p:cNvGrpSpPr/>
            <p:nvPr/>
          </p:nvGrpSpPr>
          <p:grpSpPr>
            <a:xfrm>
              <a:off x="4956637" y="584511"/>
              <a:ext cx="1835115" cy="6191178"/>
              <a:chOff x="5775584" y="523589"/>
              <a:chExt cx="1835115" cy="6855473"/>
            </a:xfrm>
          </p:grpSpPr>
          <p:sp>
            <p:nvSpPr>
              <p:cNvPr id="652" name="Google Shape;652;p13"/>
              <p:cNvSpPr/>
              <p:nvPr/>
            </p:nvSpPr>
            <p:spPr>
              <a:xfrm>
                <a:off x="5775584" y="2424252"/>
                <a:ext cx="1835115" cy="4954810"/>
              </a:xfrm>
              <a:custGeom>
                <a:avLst/>
                <a:gdLst/>
                <a:ahLst/>
                <a:cxnLst/>
                <a:rect l="l" t="t" r="r" b="b"/>
                <a:pathLst>
                  <a:path w="1835115" h="4954810" extrusionOk="0">
                    <a:moveTo>
                      <a:pt x="0" y="0"/>
                    </a:moveTo>
                    <a:lnTo>
                      <a:pt x="1835115" y="0"/>
                    </a:lnTo>
                    <a:lnTo>
                      <a:pt x="1603358" y="4735493"/>
                    </a:lnTo>
                    <a:cubicBezTo>
                      <a:pt x="1597358" y="4858318"/>
                      <a:pt x="1496004" y="4954810"/>
                      <a:pt x="1373053" y="4954810"/>
                    </a:cubicBezTo>
                    <a:lnTo>
                      <a:pt x="462126" y="4954810"/>
                    </a:lnTo>
                    <a:cubicBezTo>
                      <a:pt x="339174" y="4954810"/>
                      <a:pt x="237820" y="4858318"/>
                      <a:pt x="231821" y="4735493"/>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53" name="Google Shape;653;p13"/>
              <p:cNvSpPr/>
              <p:nvPr/>
            </p:nvSpPr>
            <p:spPr>
              <a:xfrm>
                <a:off x="7015076" y="2463594"/>
                <a:ext cx="475702" cy="4876189"/>
              </a:xfrm>
              <a:custGeom>
                <a:avLst/>
                <a:gdLst/>
                <a:ahLst/>
                <a:cxnLst/>
                <a:rect l="l" t="t" r="r" b="b"/>
                <a:pathLst>
                  <a:path w="475702" h="4876189" extrusionOk="0">
                    <a:moveTo>
                      <a:pt x="0" y="4876190"/>
                    </a:moveTo>
                    <a:cubicBezTo>
                      <a:pt x="34732" y="4836848"/>
                      <a:pt x="58097" y="4771426"/>
                      <a:pt x="60307" y="4696215"/>
                    </a:cubicBezTo>
                    <a:lnTo>
                      <a:pt x="196899" y="0"/>
                    </a:lnTo>
                    <a:lnTo>
                      <a:pt x="475703" y="0"/>
                    </a:lnTo>
                    <a:lnTo>
                      <a:pt x="245903" y="4696215"/>
                    </a:lnTo>
                    <a:cubicBezTo>
                      <a:pt x="242240" y="4771173"/>
                      <a:pt x="203025" y="4836469"/>
                      <a:pt x="144991" y="4875811"/>
                    </a:cubicBezTo>
                    <a:cubicBezTo>
                      <a:pt x="141202" y="4876063"/>
                      <a:pt x="137413" y="4876190"/>
                      <a:pt x="133560" y="4876190"/>
                    </a:cubicBezTo>
                    <a:lnTo>
                      <a:pt x="0" y="4876190"/>
                    </a:lnTo>
                    <a:close/>
                  </a:path>
                </a:pathLst>
              </a:custGeom>
              <a:solidFill>
                <a:srgbClr val="FFFFFF">
                  <a:alpha val="309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54" name="Google Shape;654;p13"/>
              <p:cNvSpPr/>
              <p:nvPr/>
            </p:nvSpPr>
            <p:spPr>
              <a:xfrm>
                <a:off x="5816883" y="2463594"/>
                <a:ext cx="610841" cy="4876189"/>
              </a:xfrm>
              <a:custGeom>
                <a:avLst/>
                <a:gdLst/>
                <a:ahLst/>
                <a:cxnLst/>
                <a:rect l="l" t="t" r="r" b="b"/>
                <a:pathLst>
                  <a:path w="610841" h="4876189" extrusionOk="0">
                    <a:moveTo>
                      <a:pt x="0" y="0"/>
                    </a:moveTo>
                    <a:lnTo>
                      <a:pt x="401881" y="0"/>
                    </a:lnTo>
                    <a:lnTo>
                      <a:pt x="546872" y="4696215"/>
                    </a:lnTo>
                    <a:cubicBezTo>
                      <a:pt x="549208" y="4771426"/>
                      <a:pt x="574152" y="4836848"/>
                      <a:pt x="610842" y="4876190"/>
                    </a:cubicBezTo>
                    <a:lnTo>
                      <a:pt x="420763" y="4876190"/>
                    </a:lnTo>
                    <a:cubicBezTo>
                      <a:pt x="318651" y="4876190"/>
                      <a:pt x="234789" y="4796243"/>
                      <a:pt x="229800" y="4694257"/>
                    </a:cubicBezTo>
                    <a:lnTo>
                      <a:pt x="0" y="0"/>
                    </a:lnTo>
                    <a:close/>
                  </a:path>
                </a:pathLst>
              </a:custGeom>
              <a:solidFill>
                <a:srgbClr val="0D0D0D">
                  <a:alpha val="137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55" name="Google Shape;655;p13"/>
              <p:cNvSpPr/>
              <p:nvPr/>
            </p:nvSpPr>
            <p:spPr>
              <a:xfrm>
                <a:off x="5775584" y="1203516"/>
                <a:ext cx="1835051" cy="1220736"/>
              </a:xfrm>
              <a:custGeom>
                <a:avLst/>
                <a:gdLst/>
                <a:ahLst/>
                <a:cxnLst/>
                <a:rect l="l" t="t" r="r" b="b"/>
                <a:pathLst>
                  <a:path w="1835051" h="1220736" extrusionOk="0">
                    <a:moveTo>
                      <a:pt x="0" y="1220737"/>
                    </a:moveTo>
                    <a:lnTo>
                      <a:pt x="0" y="1137759"/>
                    </a:lnTo>
                    <a:cubicBezTo>
                      <a:pt x="0" y="937323"/>
                      <a:pt x="95924" y="749075"/>
                      <a:pt x="258091" y="631365"/>
                    </a:cubicBezTo>
                    <a:lnTo>
                      <a:pt x="379842" y="543020"/>
                    </a:lnTo>
                    <a:cubicBezTo>
                      <a:pt x="542009" y="425310"/>
                      <a:pt x="637933" y="236936"/>
                      <a:pt x="637933" y="36627"/>
                    </a:cubicBezTo>
                    <a:lnTo>
                      <a:pt x="637933" y="36627"/>
                    </a:lnTo>
                    <a:cubicBezTo>
                      <a:pt x="637933" y="16419"/>
                      <a:pt x="654352" y="0"/>
                      <a:pt x="674560" y="0"/>
                    </a:cubicBezTo>
                    <a:lnTo>
                      <a:pt x="1160492" y="0"/>
                    </a:lnTo>
                    <a:cubicBezTo>
                      <a:pt x="1180700" y="0"/>
                      <a:pt x="1197119" y="16419"/>
                      <a:pt x="1197119" y="36627"/>
                    </a:cubicBezTo>
                    <a:lnTo>
                      <a:pt x="1197119" y="36627"/>
                    </a:lnTo>
                    <a:cubicBezTo>
                      <a:pt x="1197119" y="236936"/>
                      <a:pt x="1293043" y="425310"/>
                      <a:pt x="1455210" y="543020"/>
                    </a:cubicBezTo>
                    <a:lnTo>
                      <a:pt x="1576961" y="631365"/>
                    </a:lnTo>
                    <a:cubicBezTo>
                      <a:pt x="1739128" y="749075"/>
                      <a:pt x="1835052" y="937323"/>
                      <a:pt x="1835052" y="1137759"/>
                    </a:cubicBezTo>
                    <a:lnTo>
                      <a:pt x="1835052" y="1220737"/>
                    </a:lnTo>
                    <a:lnTo>
                      <a:pt x="0" y="1220737"/>
                    </a:lnTo>
                    <a:close/>
                  </a:path>
                </a:pathLst>
              </a:custGeom>
              <a:solidFill>
                <a:srgbClr val="3E3E3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56" name="Google Shape;656;p13"/>
              <p:cNvSpPr/>
              <p:nvPr/>
            </p:nvSpPr>
            <p:spPr>
              <a:xfrm>
                <a:off x="6834027" y="1242984"/>
                <a:ext cx="658709" cy="1142115"/>
              </a:xfrm>
              <a:custGeom>
                <a:avLst/>
                <a:gdLst/>
                <a:ahLst/>
                <a:cxnLst/>
                <a:rect l="l" t="t" r="r" b="b"/>
                <a:pathLst>
                  <a:path w="658709" h="1142115" extrusionOk="0">
                    <a:moveTo>
                      <a:pt x="0" y="0"/>
                    </a:moveTo>
                    <a:lnTo>
                      <a:pt x="20713" y="0"/>
                    </a:lnTo>
                    <a:cubicBezTo>
                      <a:pt x="20965" y="61634"/>
                      <a:pt x="30312" y="122194"/>
                      <a:pt x="47993" y="179723"/>
                    </a:cubicBezTo>
                    <a:cubicBezTo>
                      <a:pt x="51530" y="191405"/>
                      <a:pt x="55445" y="203025"/>
                      <a:pt x="59676" y="214455"/>
                    </a:cubicBezTo>
                    <a:cubicBezTo>
                      <a:pt x="68201" y="237378"/>
                      <a:pt x="78052" y="259796"/>
                      <a:pt x="89040" y="281456"/>
                    </a:cubicBezTo>
                    <a:cubicBezTo>
                      <a:pt x="91819" y="286824"/>
                      <a:pt x="94661" y="292191"/>
                      <a:pt x="97565" y="297559"/>
                    </a:cubicBezTo>
                    <a:cubicBezTo>
                      <a:pt x="103312" y="308294"/>
                      <a:pt x="109501" y="318777"/>
                      <a:pt x="116068" y="329133"/>
                    </a:cubicBezTo>
                    <a:cubicBezTo>
                      <a:pt x="122509" y="339490"/>
                      <a:pt x="129329" y="349594"/>
                      <a:pt x="136402" y="359571"/>
                    </a:cubicBezTo>
                    <a:cubicBezTo>
                      <a:pt x="139939" y="364560"/>
                      <a:pt x="143475" y="369549"/>
                      <a:pt x="147138" y="374412"/>
                    </a:cubicBezTo>
                    <a:cubicBezTo>
                      <a:pt x="154589" y="384136"/>
                      <a:pt x="162230" y="393672"/>
                      <a:pt x="170187" y="403018"/>
                    </a:cubicBezTo>
                    <a:cubicBezTo>
                      <a:pt x="189953" y="426320"/>
                      <a:pt x="211739" y="448359"/>
                      <a:pt x="235041" y="468819"/>
                    </a:cubicBezTo>
                    <a:cubicBezTo>
                      <a:pt x="244324" y="476966"/>
                      <a:pt x="253923" y="484796"/>
                      <a:pt x="263900" y="492437"/>
                    </a:cubicBezTo>
                    <a:cubicBezTo>
                      <a:pt x="268763" y="496226"/>
                      <a:pt x="273752" y="500015"/>
                      <a:pt x="278867" y="503741"/>
                    </a:cubicBezTo>
                    <a:lnTo>
                      <a:pt x="400618" y="592087"/>
                    </a:lnTo>
                    <a:cubicBezTo>
                      <a:pt x="562786" y="709797"/>
                      <a:pt x="658709" y="898044"/>
                      <a:pt x="658709" y="1098480"/>
                    </a:cubicBezTo>
                    <a:lnTo>
                      <a:pt x="658709" y="1142116"/>
                    </a:lnTo>
                    <a:lnTo>
                      <a:pt x="379085" y="1142116"/>
                    </a:lnTo>
                    <a:lnTo>
                      <a:pt x="379085" y="1098480"/>
                    </a:lnTo>
                    <a:cubicBezTo>
                      <a:pt x="379085" y="898044"/>
                      <a:pt x="322061" y="709797"/>
                      <a:pt x="225695" y="592087"/>
                    </a:cubicBezTo>
                    <a:lnTo>
                      <a:pt x="153326" y="503741"/>
                    </a:lnTo>
                    <a:cubicBezTo>
                      <a:pt x="105207" y="444886"/>
                      <a:pt x="66812" y="368349"/>
                      <a:pt x="40479" y="281582"/>
                    </a:cubicBezTo>
                    <a:cubicBezTo>
                      <a:pt x="14587" y="195257"/>
                      <a:pt x="316" y="99207"/>
                      <a:pt x="0" y="0"/>
                    </a:cubicBezTo>
                    <a:close/>
                  </a:path>
                </a:pathLst>
              </a:custGeom>
              <a:solidFill>
                <a:srgbClr val="FFFFFF">
                  <a:alpha val="309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57" name="Google Shape;657;p13"/>
              <p:cNvSpPr/>
              <p:nvPr/>
            </p:nvSpPr>
            <p:spPr>
              <a:xfrm>
                <a:off x="5814925" y="1242984"/>
                <a:ext cx="804899" cy="1141989"/>
              </a:xfrm>
              <a:custGeom>
                <a:avLst/>
                <a:gdLst/>
                <a:ahLst/>
                <a:cxnLst/>
                <a:rect l="l" t="t" r="r" b="b"/>
                <a:pathLst>
                  <a:path w="804899" h="1141989" extrusionOk="0">
                    <a:moveTo>
                      <a:pt x="0" y="1141927"/>
                    </a:moveTo>
                    <a:lnTo>
                      <a:pt x="0" y="1098290"/>
                    </a:lnTo>
                    <a:cubicBezTo>
                      <a:pt x="0" y="911116"/>
                      <a:pt x="90430" y="733730"/>
                      <a:pt x="241861" y="623788"/>
                    </a:cubicBezTo>
                    <a:lnTo>
                      <a:pt x="363613" y="535442"/>
                    </a:lnTo>
                    <a:cubicBezTo>
                      <a:pt x="534684" y="411164"/>
                      <a:pt x="637049" y="211297"/>
                      <a:pt x="637933" y="0"/>
                    </a:cubicBezTo>
                    <a:lnTo>
                      <a:pt x="804899" y="0"/>
                    </a:lnTo>
                    <a:cubicBezTo>
                      <a:pt x="804394" y="199236"/>
                      <a:pt x="743834" y="386410"/>
                      <a:pt x="642101" y="503615"/>
                    </a:cubicBezTo>
                    <a:lnTo>
                      <a:pt x="565438" y="591960"/>
                    </a:lnTo>
                    <a:cubicBezTo>
                      <a:pt x="463199" y="709670"/>
                      <a:pt x="402639" y="897918"/>
                      <a:pt x="402639" y="1098354"/>
                    </a:cubicBezTo>
                    <a:lnTo>
                      <a:pt x="402639" y="1141990"/>
                    </a:lnTo>
                    <a:lnTo>
                      <a:pt x="0" y="1141927"/>
                    </a:lnTo>
                    <a:close/>
                  </a:path>
                </a:pathLst>
              </a:custGeom>
              <a:solidFill>
                <a:srgbClr val="3E3E3E">
                  <a:alpha val="686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58" name="Google Shape;658;p13"/>
              <p:cNvSpPr/>
              <p:nvPr/>
            </p:nvSpPr>
            <p:spPr>
              <a:xfrm>
                <a:off x="6496495" y="523589"/>
                <a:ext cx="393293" cy="679990"/>
              </a:xfrm>
              <a:custGeom>
                <a:avLst/>
                <a:gdLst/>
                <a:ahLst/>
                <a:cxnLst/>
                <a:rect l="l" t="t" r="r" b="b"/>
                <a:pathLst>
                  <a:path w="393293" h="679990" extrusionOk="0">
                    <a:moveTo>
                      <a:pt x="0" y="214076"/>
                    </a:moveTo>
                    <a:lnTo>
                      <a:pt x="393293" y="0"/>
                    </a:lnTo>
                    <a:lnTo>
                      <a:pt x="393293" y="679990"/>
                    </a:lnTo>
                    <a:lnTo>
                      <a:pt x="0" y="67999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59" name="Google Shape;659;p13"/>
              <p:cNvSpPr/>
              <p:nvPr/>
            </p:nvSpPr>
            <p:spPr>
              <a:xfrm>
                <a:off x="6496495" y="737664"/>
                <a:ext cx="159577" cy="465977"/>
              </a:xfrm>
              <a:custGeom>
                <a:avLst/>
                <a:gdLst/>
                <a:ahLst/>
                <a:cxnLst/>
                <a:rect l="l" t="t" r="r" b="b"/>
                <a:pathLst>
                  <a:path w="159577" h="465977" extrusionOk="0">
                    <a:moveTo>
                      <a:pt x="0" y="465978"/>
                    </a:moveTo>
                    <a:lnTo>
                      <a:pt x="0" y="0"/>
                    </a:lnTo>
                    <a:cubicBezTo>
                      <a:pt x="4168" y="1831"/>
                      <a:pt x="8525" y="3663"/>
                      <a:pt x="12819" y="5241"/>
                    </a:cubicBezTo>
                    <a:cubicBezTo>
                      <a:pt x="16861" y="6820"/>
                      <a:pt x="20966" y="8273"/>
                      <a:pt x="25133" y="9599"/>
                    </a:cubicBezTo>
                    <a:cubicBezTo>
                      <a:pt x="28038" y="10546"/>
                      <a:pt x="30880" y="11304"/>
                      <a:pt x="33785" y="12061"/>
                    </a:cubicBezTo>
                    <a:cubicBezTo>
                      <a:pt x="34164" y="12188"/>
                      <a:pt x="34732" y="12314"/>
                      <a:pt x="35111" y="12440"/>
                    </a:cubicBezTo>
                    <a:cubicBezTo>
                      <a:pt x="37574" y="13198"/>
                      <a:pt x="39973" y="13767"/>
                      <a:pt x="42436" y="14272"/>
                    </a:cubicBezTo>
                    <a:cubicBezTo>
                      <a:pt x="45215" y="15029"/>
                      <a:pt x="47930" y="15724"/>
                      <a:pt x="50709" y="16229"/>
                    </a:cubicBezTo>
                    <a:cubicBezTo>
                      <a:pt x="52035" y="16608"/>
                      <a:pt x="53172" y="16735"/>
                      <a:pt x="54498" y="16987"/>
                    </a:cubicBezTo>
                    <a:cubicBezTo>
                      <a:pt x="57276" y="17619"/>
                      <a:pt x="59992" y="18061"/>
                      <a:pt x="62770" y="18440"/>
                    </a:cubicBezTo>
                    <a:cubicBezTo>
                      <a:pt x="68769" y="19513"/>
                      <a:pt x="74832" y="20271"/>
                      <a:pt x="81020" y="20902"/>
                    </a:cubicBezTo>
                    <a:cubicBezTo>
                      <a:pt x="81147" y="20902"/>
                      <a:pt x="81147" y="20902"/>
                      <a:pt x="81147" y="20902"/>
                    </a:cubicBezTo>
                    <a:lnTo>
                      <a:pt x="82094" y="20902"/>
                    </a:lnTo>
                    <a:cubicBezTo>
                      <a:pt x="91124" y="21850"/>
                      <a:pt x="100028" y="22228"/>
                      <a:pt x="109248" y="22228"/>
                    </a:cubicBezTo>
                    <a:cubicBezTo>
                      <a:pt x="114237" y="22228"/>
                      <a:pt x="119226" y="22102"/>
                      <a:pt x="124214" y="21850"/>
                    </a:cubicBezTo>
                    <a:cubicBezTo>
                      <a:pt x="136150" y="21344"/>
                      <a:pt x="147958" y="20018"/>
                      <a:pt x="159578" y="17808"/>
                    </a:cubicBezTo>
                    <a:lnTo>
                      <a:pt x="159578" y="465978"/>
                    </a:lnTo>
                    <a:lnTo>
                      <a:pt x="0" y="465978"/>
                    </a:lnTo>
                    <a:close/>
                  </a:path>
                </a:pathLst>
              </a:custGeom>
              <a:solidFill>
                <a:srgbClr val="0D0D0D">
                  <a:alpha val="137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60" name="Google Shape;660;p13"/>
              <p:cNvSpPr/>
              <p:nvPr/>
            </p:nvSpPr>
            <p:spPr>
              <a:xfrm>
                <a:off x="6737977" y="647298"/>
                <a:ext cx="96113" cy="556344"/>
              </a:xfrm>
              <a:custGeom>
                <a:avLst/>
                <a:gdLst/>
                <a:ahLst/>
                <a:cxnLst/>
                <a:rect l="l" t="t" r="r" b="b"/>
                <a:pathLst>
                  <a:path w="96113" h="556344" extrusionOk="0">
                    <a:moveTo>
                      <a:pt x="0" y="556344"/>
                    </a:moveTo>
                    <a:lnTo>
                      <a:pt x="0" y="80389"/>
                    </a:lnTo>
                    <a:cubicBezTo>
                      <a:pt x="2084" y="79442"/>
                      <a:pt x="4168" y="78305"/>
                      <a:pt x="6189" y="77231"/>
                    </a:cubicBezTo>
                    <a:cubicBezTo>
                      <a:pt x="41173" y="58224"/>
                      <a:pt x="72116" y="31511"/>
                      <a:pt x="96113" y="0"/>
                    </a:cubicBezTo>
                    <a:lnTo>
                      <a:pt x="96113" y="556281"/>
                    </a:lnTo>
                    <a:lnTo>
                      <a:pt x="0" y="556344"/>
                    </a:lnTo>
                    <a:close/>
                  </a:path>
                </a:pathLst>
              </a:custGeom>
              <a:solidFill>
                <a:srgbClr val="FFFFFF">
                  <a:alpha val="176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61" name="Google Shape;661;p13"/>
              <p:cNvSpPr/>
              <p:nvPr/>
            </p:nvSpPr>
            <p:spPr>
              <a:xfrm>
                <a:off x="6496495" y="523589"/>
                <a:ext cx="393293" cy="236303"/>
              </a:xfrm>
              <a:custGeom>
                <a:avLst/>
                <a:gdLst/>
                <a:ahLst/>
                <a:cxnLst/>
                <a:rect l="l" t="t" r="r" b="b"/>
                <a:pathLst>
                  <a:path w="393293" h="236303" extrusionOk="0">
                    <a:moveTo>
                      <a:pt x="0" y="214076"/>
                    </a:moveTo>
                    <a:lnTo>
                      <a:pt x="393293" y="0"/>
                    </a:lnTo>
                    <a:cubicBezTo>
                      <a:pt x="386220" y="41300"/>
                      <a:pt x="368665" y="81147"/>
                      <a:pt x="343595" y="115752"/>
                    </a:cubicBezTo>
                    <a:cubicBezTo>
                      <a:pt x="318714" y="150611"/>
                      <a:pt x="285687" y="180354"/>
                      <a:pt x="247671" y="200941"/>
                    </a:cubicBezTo>
                    <a:cubicBezTo>
                      <a:pt x="228663" y="211297"/>
                      <a:pt x="208455" y="219443"/>
                      <a:pt x="187742" y="225569"/>
                    </a:cubicBezTo>
                    <a:cubicBezTo>
                      <a:pt x="166903" y="231189"/>
                      <a:pt x="145685" y="234978"/>
                      <a:pt x="124151" y="235925"/>
                    </a:cubicBezTo>
                    <a:cubicBezTo>
                      <a:pt x="81399" y="238072"/>
                      <a:pt x="38332" y="231126"/>
                      <a:pt x="0" y="214076"/>
                    </a:cubicBezTo>
                    <a:close/>
                  </a:path>
                </a:pathLst>
              </a:custGeom>
              <a:solidFill>
                <a:srgbClr val="FFFFFF">
                  <a:alpha val="176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62" name="Google Shape;662;p13"/>
              <p:cNvSpPr/>
              <p:nvPr/>
            </p:nvSpPr>
            <p:spPr>
              <a:xfrm>
                <a:off x="6496495" y="523589"/>
                <a:ext cx="393293" cy="236304"/>
              </a:xfrm>
              <a:custGeom>
                <a:avLst/>
                <a:gdLst/>
                <a:ahLst/>
                <a:cxnLst/>
                <a:rect l="l" t="t" r="r" b="b"/>
                <a:pathLst>
                  <a:path w="393293" h="236304" extrusionOk="0">
                    <a:moveTo>
                      <a:pt x="0" y="214076"/>
                    </a:moveTo>
                    <a:cubicBezTo>
                      <a:pt x="18503" y="216981"/>
                      <a:pt x="36816" y="218812"/>
                      <a:pt x="55192" y="219191"/>
                    </a:cubicBezTo>
                    <a:cubicBezTo>
                      <a:pt x="77737" y="219949"/>
                      <a:pt x="100155" y="218686"/>
                      <a:pt x="122194" y="215528"/>
                    </a:cubicBezTo>
                    <a:cubicBezTo>
                      <a:pt x="152063" y="211234"/>
                      <a:pt x="181049" y="203088"/>
                      <a:pt x="208329" y="191279"/>
                    </a:cubicBezTo>
                    <a:lnTo>
                      <a:pt x="208455" y="191279"/>
                    </a:lnTo>
                    <a:cubicBezTo>
                      <a:pt x="217486" y="187237"/>
                      <a:pt x="226390" y="182880"/>
                      <a:pt x="235041" y="178018"/>
                    </a:cubicBezTo>
                    <a:cubicBezTo>
                      <a:pt x="237251" y="176944"/>
                      <a:pt x="239399" y="175807"/>
                      <a:pt x="241482" y="174607"/>
                    </a:cubicBezTo>
                    <a:cubicBezTo>
                      <a:pt x="248050" y="170945"/>
                      <a:pt x="254175" y="166588"/>
                      <a:pt x="260617" y="162799"/>
                    </a:cubicBezTo>
                    <a:cubicBezTo>
                      <a:pt x="268637" y="156799"/>
                      <a:pt x="276972" y="151369"/>
                      <a:pt x="284487" y="144864"/>
                    </a:cubicBezTo>
                    <a:cubicBezTo>
                      <a:pt x="300337" y="132676"/>
                      <a:pt x="314104" y="118152"/>
                      <a:pt x="327618" y="103186"/>
                    </a:cubicBezTo>
                    <a:cubicBezTo>
                      <a:pt x="331028" y="99271"/>
                      <a:pt x="334438" y="95292"/>
                      <a:pt x="337595" y="91251"/>
                    </a:cubicBezTo>
                    <a:cubicBezTo>
                      <a:pt x="359635" y="63844"/>
                      <a:pt x="378074" y="33027"/>
                      <a:pt x="393293" y="0"/>
                    </a:cubicBezTo>
                    <a:cubicBezTo>
                      <a:pt x="386220" y="41300"/>
                      <a:pt x="368665" y="81147"/>
                      <a:pt x="343595" y="115752"/>
                    </a:cubicBezTo>
                    <a:cubicBezTo>
                      <a:pt x="341637" y="118531"/>
                      <a:pt x="339679" y="121120"/>
                      <a:pt x="337595" y="123772"/>
                    </a:cubicBezTo>
                    <a:lnTo>
                      <a:pt x="337469" y="123899"/>
                    </a:lnTo>
                    <a:cubicBezTo>
                      <a:pt x="334817" y="127435"/>
                      <a:pt x="332102" y="130845"/>
                      <a:pt x="329197" y="134129"/>
                    </a:cubicBezTo>
                    <a:lnTo>
                      <a:pt x="327239" y="136465"/>
                    </a:lnTo>
                    <a:cubicBezTo>
                      <a:pt x="325029" y="139118"/>
                      <a:pt x="322755" y="141580"/>
                      <a:pt x="320419" y="144043"/>
                    </a:cubicBezTo>
                    <a:cubicBezTo>
                      <a:pt x="318461" y="146380"/>
                      <a:pt x="316251" y="148653"/>
                      <a:pt x="313851" y="150863"/>
                    </a:cubicBezTo>
                    <a:cubicBezTo>
                      <a:pt x="313220" y="151811"/>
                      <a:pt x="312273" y="152568"/>
                      <a:pt x="311515" y="153326"/>
                    </a:cubicBezTo>
                    <a:cubicBezTo>
                      <a:pt x="308231" y="156610"/>
                      <a:pt x="304947" y="159767"/>
                      <a:pt x="301537" y="162609"/>
                    </a:cubicBezTo>
                    <a:cubicBezTo>
                      <a:pt x="301032" y="163241"/>
                      <a:pt x="300337" y="163809"/>
                      <a:pt x="299832" y="164188"/>
                    </a:cubicBezTo>
                    <a:cubicBezTo>
                      <a:pt x="296801" y="166966"/>
                      <a:pt x="293833" y="169556"/>
                      <a:pt x="290676" y="171892"/>
                    </a:cubicBezTo>
                    <a:cubicBezTo>
                      <a:pt x="277288" y="182880"/>
                      <a:pt x="262890" y="192605"/>
                      <a:pt x="247671" y="200878"/>
                    </a:cubicBezTo>
                    <a:cubicBezTo>
                      <a:pt x="245713" y="201951"/>
                      <a:pt x="243630" y="203088"/>
                      <a:pt x="241482" y="204035"/>
                    </a:cubicBezTo>
                    <a:cubicBezTo>
                      <a:pt x="241356" y="204161"/>
                      <a:pt x="241230" y="204161"/>
                      <a:pt x="241104" y="204161"/>
                    </a:cubicBezTo>
                    <a:cubicBezTo>
                      <a:pt x="236936" y="206372"/>
                      <a:pt x="232705" y="208455"/>
                      <a:pt x="228411" y="210350"/>
                    </a:cubicBezTo>
                    <a:cubicBezTo>
                      <a:pt x="224748" y="212055"/>
                      <a:pt x="220959" y="213760"/>
                      <a:pt x="217107" y="215212"/>
                    </a:cubicBezTo>
                    <a:cubicBezTo>
                      <a:pt x="214455" y="216412"/>
                      <a:pt x="211739" y="217423"/>
                      <a:pt x="208961" y="218370"/>
                    </a:cubicBezTo>
                    <a:cubicBezTo>
                      <a:pt x="206498" y="219443"/>
                      <a:pt x="203972" y="220327"/>
                      <a:pt x="201509" y="221148"/>
                    </a:cubicBezTo>
                    <a:cubicBezTo>
                      <a:pt x="197594" y="222601"/>
                      <a:pt x="193615" y="223801"/>
                      <a:pt x="189574" y="225064"/>
                    </a:cubicBezTo>
                    <a:cubicBezTo>
                      <a:pt x="188942" y="225190"/>
                      <a:pt x="188374" y="225443"/>
                      <a:pt x="187742" y="225569"/>
                    </a:cubicBezTo>
                    <a:cubicBezTo>
                      <a:pt x="178460" y="228032"/>
                      <a:pt x="168987" y="230305"/>
                      <a:pt x="159578" y="231884"/>
                    </a:cubicBezTo>
                    <a:cubicBezTo>
                      <a:pt x="147895" y="234094"/>
                      <a:pt x="136086" y="235420"/>
                      <a:pt x="124214" y="235925"/>
                    </a:cubicBezTo>
                    <a:cubicBezTo>
                      <a:pt x="119226" y="236178"/>
                      <a:pt x="114237" y="236304"/>
                      <a:pt x="109248" y="236304"/>
                    </a:cubicBezTo>
                    <a:cubicBezTo>
                      <a:pt x="100091" y="236304"/>
                      <a:pt x="91187" y="235925"/>
                      <a:pt x="82094" y="234978"/>
                    </a:cubicBezTo>
                    <a:lnTo>
                      <a:pt x="81147" y="234978"/>
                    </a:lnTo>
                    <a:cubicBezTo>
                      <a:pt x="81147" y="234978"/>
                      <a:pt x="81147" y="234978"/>
                      <a:pt x="81020" y="234978"/>
                    </a:cubicBezTo>
                    <a:cubicBezTo>
                      <a:pt x="74832" y="234347"/>
                      <a:pt x="68833" y="233526"/>
                      <a:pt x="62770" y="232515"/>
                    </a:cubicBezTo>
                    <a:cubicBezTo>
                      <a:pt x="59865" y="232136"/>
                      <a:pt x="57276" y="231568"/>
                      <a:pt x="54498" y="231063"/>
                    </a:cubicBezTo>
                    <a:cubicBezTo>
                      <a:pt x="53172" y="230810"/>
                      <a:pt x="52035" y="230684"/>
                      <a:pt x="50709" y="230305"/>
                    </a:cubicBezTo>
                    <a:cubicBezTo>
                      <a:pt x="47930" y="229800"/>
                      <a:pt x="45215" y="229105"/>
                      <a:pt x="42436" y="228347"/>
                    </a:cubicBezTo>
                    <a:cubicBezTo>
                      <a:pt x="39973" y="227842"/>
                      <a:pt x="37574" y="227148"/>
                      <a:pt x="35111" y="226516"/>
                    </a:cubicBezTo>
                    <a:cubicBezTo>
                      <a:pt x="34732" y="226390"/>
                      <a:pt x="34164" y="226264"/>
                      <a:pt x="33785" y="226137"/>
                    </a:cubicBezTo>
                    <a:cubicBezTo>
                      <a:pt x="30880" y="225379"/>
                      <a:pt x="28038" y="224558"/>
                      <a:pt x="25133" y="223674"/>
                    </a:cubicBezTo>
                    <a:cubicBezTo>
                      <a:pt x="20966" y="222348"/>
                      <a:pt x="16861" y="220896"/>
                      <a:pt x="12819" y="219317"/>
                    </a:cubicBezTo>
                    <a:cubicBezTo>
                      <a:pt x="8525" y="217738"/>
                      <a:pt x="4231" y="215907"/>
                      <a:pt x="0" y="214076"/>
                    </a:cubicBezTo>
                    <a:close/>
                  </a:path>
                </a:pathLst>
              </a:custGeom>
              <a:solidFill>
                <a:srgbClr val="FFFFFF">
                  <a:alpha val="298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grpSp>
        <p:nvGrpSpPr>
          <p:cNvPr id="663" name="Google Shape;663;p13"/>
          <p:cNvGrpSpPr/>
          <p:nvPr/>
        </p:nvGrpSpPr>
        <p:grpSpPr>
          <a:xfrm rot="2821869" flipH="1">
            <a:off x="5082" y="3279169"/>
            <a:ext cx="875022" cy="2952070"/>
            <a:chOff x="4956637" y="584511"/>
            <a:chExt cx="1835125" cy="6191178"/>
          </a:xfrm>
        </p:grpSpPr>
        <p:sp>
          <p:nvSpPr>
            <p:cNvPr id="664" name="Google Shape;664;p13"/>
            <p:cNvSpPr/>
            <p:nvPr/>
          </p:nvSpPr>
          <p:spPr>
            <a:xfrm>
              <a:off x="4956647" y="584609"/>
              <a:ext cx="1835115" cy="6190985"/>
            </a:xfrm>
            <a:custGeom>
              <a:avLst/>
              <a:gdLst/>
              <a:ahLst/>
              <a:cxnLst/>
              <a:rect l="l" t="t" r="r" b="b"/>
              <a:pathLst>
                <a:path w="1835115" h="6190985" extrusionOk="0">
                  <a:moveTo>
                    <a:pt x="1114204" y="0"/>
                  </a:moveTo>
                  <a:lnTo>
                    <a:pt x="1114204" y="1"/>
                  </a:lnTo>
                  <a:lnTo>
                    <a:pt x="1114204" y="0"/>
                  </a:lnTo>
                  <a:lnTo>
                    <a:pt x="1114204" y="1"/>
                  </a:lnTo>
                  <a:lnTo>
                    <a:pt x="1114204" y="614024"/>
                  </a:lnTo>
                  <a:lnTo>
                    <a:pt x="1160492" y="614024"/>
                  </a:lnTo>
                  <a:cubicBezTo>
                    <a:pt x="1180700" y="614024"/>
                    <a:pt x="1197119" y="628851"/>
                    <a:pt x="1197119" y="647100"/>
                  </a:cubicBezTo>
                  <a:cubicBezTo>
                    <a:pt x="1197119" y="827994"/>
                    <a:pt x="1293043" y="998109"/>
                    <a:pt x="1455210" y="1104410"/>
                  </a:cubicBezTo>
                  <a:lnTo>
                    <a:pt x="1576961" y="1184191"/>
                  </a:lnTo>
                  <a:cubicBezTo>
                    <a:pt x="1739128" y="1290493"/>
                    <a:pt x="1835052" y="1460493"/>
                    <a:pt x="1835052" y="1641502"/>
                  </a:cubicBezTo>
                  <a:lnTo>
                    <a:pt x="1835052" y="1716437"/>
                  </a:lnTo>
                  <a:lnTo>
                    <a:pt x="1835115" y="1716437"/>
                  </a:lnTo>
                  <a:lnTo>
                    <a:pt x="1603358" y="5992926"/>
                  </a:lnTo>
                  <a:cubicBezTo>
                    <a:pt x="1597358" y="6103846"/>
                    <a:pt x="1496004" y="6190985"/>
                    <a:pt x="1373053" y="6190985"/>
                  </a:cubicBezTo>
                  <a:lnTo>
                    <a:pt x="462126" y="6190985"/>
                  </a:lnTo>
                  <a:cubicBezTo>
                    <a:pt x="339174" y="6190985"/>
                    <a:pt x="237820" y="6103846"/>
                    <a:pt x="231821" y="5992926"/>
                  </a:cubicBezTo>
                  <a:lnTo>
                    <a:pt x="0" y="1716437"/>
                  </a:lnTo>
                  <a:lnTo>
                    <a:pt x="0" y="1641502"/>
                  </a:lnTo>
                  <a:cubicBezTo>
                    <a:pt x="0" y="1460493"/>
                    <a:pt x="95924" y="1290493"/>
                    <a:pt x="258091" y="1184191"/>
                  </a:cubicBezTo>
                  <a:lnTo>
                    <a:pt x="379842" y="1104410"/>
                  </a:lnTo>
                  <a:cubicBezTo>
                    <a:pt x="542009" y="998109"/>
                    <a:pt x="637933" y="827994"/>
                    <a:pt x="637933" y="647100"/>
                  </a:cubicBezTo>
                  <a:cubicBezTo>
                    <a:pt x="637933" y="628851"/>
                    <a:pt x="654352" y="614024"/>
                    <a:pt x="674560" y="614024"/>
                  </a:cubicBezTo>
                  <a:lnTo>
                    <a:pt x="720911" y="614024"/>
                  </a:lnTo>
                  <a:lnTo>
                    <a:pt x="720911" y="193328"/>
                  </a:lnTo>
                  <a:lnTo>
                    <a:pt x="720911" y="193327"/>
                  </a:lnTo>
                  <a:lnTo>
                    <a:pt x="720911" y="193326"/>
                  </a:lnTo>
                  <a:lnTo>
                    <a:pt x="720913" y="193326"/>
                  </a:lnTo>
                  <a:close/>
                </a:path>
              </a:pathLst>
            </a:custGeom>
            <a:solidFill>
              <a:srgbClr val="FFFFFF"/>
            </a:solidFill>
            <a:ln>
              <a:noFill/>
            </a:ln>
            <a:effectLst>
              <a:outerShdw blurRad="100013" dist="19050" dir="5400000" algn="bl" rotWithShape="0">
                <a:srgbClr val="000000">
                  <a:alpha val="52999"/>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665" name="Google Shape;665;p13"/>
            <p:cNvGrpSpPr/>
            <p:nvPr/>
          </p:nvGrpSpPr>
          <p:grpSpPr>
            <a:xfrm>
              <a:off x="4956637" y="584511"/>
              <a:ext cx="1835115" cy="6191178"/>
              <a:chOff x="5775584" y="523589"/>
              <a:chExt cx="1835115" cy="6855473"/>
            </a:xfrm>
          </p:grpSpPr>
          <p:sp>
            <p:nvSpPr>
              <p:cNvPr id="666" name="Google Shape;666;p13"/>
              <p:cNvSpPr/>
              <p:nvPr/>
            </p:nvSpPr>
            <p:spPr>
              <a:xfrm>
                <a:off x="5775584" y="2424252"/>
                <a:ext cx="1835115" cy="4954810"/>
              </a:xfrm>
              <a:custGeom>
                <a:avLst/>
                <a:gdLst/>
                <a:ahLst/>
                <a:cxnLst/>
                <a:rect l="l" t="t" r="r" b="b"/>
                <a:pathLst>
                  <a:path w="1835115" h="4954810" extrusionOk="0">
                    <a:moveTo>
                      <a:pt x="0" y="0"/>
                    </a:moveTo>
                    <a:lnTo>
                      <a:pt x="1835115" y="0"/>
                    </a:lnTo>
                    <a:lnTo>
                      <a:pt x="1603358" y="4735493"/>
                    </a:lnTo>
                    <a:cubicBezTo>
                      <a:pt x="1597358" y="4858318"/>
                      <a:pt x="1496004" y="4954810"/>
                      <a:pt x="1373053" y="4954810"/>
                    </a:cubicBezTo>
                    <a:lnTo>
                      <a:pt x="462126" y="4954810"/>
                    </a:lnTo>
                    <a:cubicBezTo>
                      <a:pt x="339174" y="4954810"/>
                      <a:pt x="237820" y="4858318"/>
                      <a:pt x="231821" y="4735493"/>
                    </a:cubicBez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67" name="Google Shape;667;p13"/>
              <p:cNvSpPr/>
              <p:nvPr/>
            </p:nvSpPr>
            <p:spPr>
              <a:xfrm>
                <a:off x="7015076" y="2463594"/>
                <a:ext cx="475702" cy="4876189"/>
              </a:xfrm>
              <a:custGeom>
                <a:avLst/>
                <a:gdLst/>
                <a:ahLst/>
                <a:cxnLst/>
                <a:rect l="l" t="t" r="r" b="b"/>
                <a:pathLst>
                  <a:path w="475702" h="4876189" extrusionOk="0">
                    <a:moveTo>
                      <a:pt x="0" y="4876190"/>
                    </a:moveTo>
                    <a:cubicBezTo>
                      <a:pt x="34732" y="4836848"/>
                      <a:pt x="58097" y="4771426"/>
                      <a:pt x="60307" y="4696215"/>
                    </a:cubicBezTo>
                    <a:lnTo>
                      <a:pt x="196899" y="0"/>
                    </a:lnTo>
                    <a:lnTo>
                      <a:pt x="475703" y="0"/>
                    </a:lnTo>
                    <a:lnTo>
                      <a:pt x="245903" y="4696215"/>
                    </a:lnTo>
                    <a:cubicBezTo>
                      <a:pt x="242240" y="4771173"/>
                      <a:pt x="203025" y="4836469"/>
                      <a:pt x="144991" y="4875811"/>
                    </a:cubicBezTo>
                    <a:cubicBezTo>
                      <a:pt x="141202" y="4876063"/>
                      <a:pt x="137413" y="4876190"/>
                      <a:pt x="133560" y="4876190"/>
                    </a:cubicBezTo>
                    <a:lnTo>
                      <a:pt x="0" y="4876190"/>
                    </a:lnTo>
                    <a:close/>
                  </a:path>
                </a:pathLst>
              </a:custGeom>
              <a:solidFill>
                <a:srgbClr val="FFFFFF">
                  <a:alpha val="309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68" name="Google Shape;668;p13"/>
              <p:cNvSpPr/>
              <p:nvPr/>
            </p:nvSpPr>
            <p:spPr>
              <a:xfrm>
                <a:off x="5816883" y="2463594"/>
                <a:ext cx="610841" cy="4876189"/>
              </a:xfrm>
              <a:custGeom>
                <a:avLst/>
                <a:gdLst/>
                <a:ahLst/>
                <a:cxnLst/>
                <a:rect l="l" t="t" r="r" b="b"/>
                <a:pathLst>
                  <a:path w="610841" h="4876189" extrusionOk="0">
                    <a:moveTo>
                      <a:pt x="0" y="0"/>
                    </a:moveTo>
                    <a:lnTo>
                      <a:pt x="401881" y="0"/>
                    </a:lnTo>
                    <a:lnTo>
                      <a:pt x="546872" y="4696215"/>
                    </a:lnTo>
                    <a:cubicBezTo>
                      <a:pt x="549208" y="4771426"/>
                      <a:pt x="574152" y="4836848"/>
                      <a:pt x="610842" y="4876190"/>
                    </a:cubicBezTo>
                    <a:lnTo>
                      <a:pt x="420763" y="4876190"/>
                    </a:lnTo>
                    <a:cubicBezTo>
                      <a:pt x="318651" y="4876190"/>
                      <a:pt x="234789" y="4796243"/>
                      <a:pt x="229800" y="4694257"/>
                    </a:cubicBezTo>
                    <a:lnTo>
                      <a:pt x="0" y="0"/>
                    </a:lnTo>
                    <a:close/>
                  </a:path>
                </a:pathLst>
              </a:custGeom>
              <a:solidFill>
                <a:srgbClr val="0D0D0D">
                  <a:alpha val="137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69" name="Google Shape;669;p13"/>
              <p:cNvSpPr/>
              <p:nvPr/>
            </p:nvSpPr>
            <p:spPr>
              <a:xfrm>
                <a:off x="5775584" y="1203516"/>
                <a:ext cx="1835051" cy="1220736"/>
              </a:xfrm>
              <a:custGeom>
                <a:avLst/>
                <a:gdLst/>
                <a:ahLst/>
                <a:cxnLst/>
                <a:rect l="l" t="t" r="r" b="b"/>
                <a:pathLst>
                  <a:path w="1835051" h="1220736" extrusionOk="0">
                    <a:moveTo>
                      <a:pt x="0" y="1220737"/>
                    </a:moveTo>
                    <a:lnTo>
                      <a:pt x="0" y="1137759"/>
                    </a:lnTo>
                    <a:cubicBezTo>
                      <a:pt x="0" y="937323"/>
                      <a:pt x="95924" y="749075"/>
                      <a:pt x="258091" y="631365"/>
                    </a:cubicBezTo>
                    <a:lnTo>
                      <a:pt x="379842" y="543020"/>
                    </a:lnTo>
                    <a:cubicBezTo>
                      <a:pt x="542009" y="425310"/>
                      <a:pt x="637933" y="236936"/>
                      <a:pt x="637933" y="36627"/>
                    </a:cubicBezTo>
                    <a:lnTo>
                      <a:pt x="637933" y="36627"/>
                    </a:lnTo>
                    <a:cubicBezTo>
                      <a:pt x="637933" y="16419"/>
                      <a:pt x="654352" y="0"/>
                      <a:pt x="674560" y="0"/>
                    </a:cubicBezTo>
                    <a:lnTo>
                      <a:pt x="1160492" y="0"/>
                    </a:lnTo>
                    <a:cubicBezTo>
                      <a:pt x="1180700" y="0"/>
                      <a:pt x="1197119" y="16419"/>
                      <a:pt x="1197119" y="36627"/>
                    </a:cubicBezTo>
                    <a:lnTo>
                      <a:pt x="1197119" y="36627"/>
                    </a:lnTo>
                    <a:cubicBezTo>
                      <a:pt x="1197119" y="236936"/>
                      <a:pt x="1293043" y="425310"/>
                      <a:pt x="1455210" y="543020"/>
                    </a:cubicBezTo>
                    <a:lnTo>
                      <a:pt x="1576961" y="631365"/>
                    </a:lnTo>
                    <a:cubicBezTo>
                      <a:pt x="1739128" y="749075"/>
                      <a:pt x="1835052" y="937323"/>
                      <a:pt x="1835052" y="1137759"/>
                    </a:cubicBezTo>
                    <a:lnTo>
                      <a:pt x="1835052" y="1220737"/>
                    </a:lnTo>
                    <a:lnTo>
                      <a:pt x="0" y="1220737"/>
                    </a:lnTo>
                    <a:close/>
                  </a:path>
                </a:pathLst>
              </a:custGeom>
              <a:solidFill>
                <a:srgbClr val="3E3E3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0" name="Google Shape;670;p13"/>
              <p:cNvSpPr/>
              <p:nvPr/>
            </p:nvSpPr>
            <p:spPr>
              <a:xfrm>
                <a:off x="6834027" y="1242984"/>
                <a:ext cx="658709" cy="1142115"/>
              </a:xfrm>
              <a:custGeom>
                <a:avLst/>
                <a:gdLst/>
                <a:ahLst/>
                <a:cxnLst/>
                <a:rect l="l" t="t" r="r" b="b"/>
                <a:pathLst>
                  <a:path w="658709" h="1142115" extrusionOk="0">
                    <a:moveTo>
                      <a:pt x="0" y="0"/>
                    </a:moveTo>
                    <a:lnTo>
                      <a:pt x="20713" y="0"/>
                    </a:lnTo>
                    <a:cubicBezTo>
                      <a:pt x="20965" y="61634"/>
                      <a:pt x="30312" y="122194"/>
                      <a:pt x="47993" y="179723"/>
                    </a:cubicBezTo>
                    <a:cubicBezTo>
                      <a:pt x="51530" y="191405"/>
                      <a:pt x="55445" y="203025"/>
                      <a:pt x="59676" y="214455"/>
                    </a:cubicBezTo>
                    <a:cubicBezTo>
                      <a:pt x="68201" y="237378"/>
                      <a:pt x="78052" y="259796"/>
                      <a:pt x="89040" y="281456"/>
                    </a:cubicBezTo>
                    <a:cubicBezTo>
                      <a:pt x="91819" y="286824"/>
                      <a:pt x="94661" y="292191"/>
                      <a:pt x="97565" y="297559"/>
                    </a:cubicBezTo>
                    <a:cubicBezTo>
                      <a:pt x="103312" y="308294"/>
                      <a:pt x="109501" y="318777"/>
                      <a:pt x="116068" y="329133"/>
                    </a:cubicBezTo>
                    <a:cubicBezTo>
                      <a:pt x="122509" y="339490"/>
                      <a:pt x="129329" y="349594"/>
                      <a:pt x="136402" y="359571"/>
                    </a:cubicBezTo>
                    <a:cubicBezTo>
                      <a:pt x="139939" y="364560"/>
                      <a:pt x="143475" y="369549"/>
                      <a:pt x="147138" y="374412"/>
                    </a:cubicBezTo>
                    <a:cubicBezTo>
                      <a:pt x="154589" y="384136"/>
                      <a:pt x="162230" y="393672"/>
                      <a:pt x="170187" y="403018"/>
                    </a:cubicBezTo>
                    <a:cubicBezTo>
                      <a:pt x="189953" y="426320"/>
                      <a:pt x="211739" y="448359"/>
                      <a:pt x="235041" y="468819"/>
                    </a:cubicBezTo>
                    <a:cubicBezTo>
                      <a:pt x="244324" y="476966"/>
                      <a:pt x="253923" y="484796"/>
                      <a:pt x="263900" y="492437"/>
                    </a:cubicBezTo>
                    <a:cubicBezTo>
                      <a:pt x="268763" y="496226"/>
                      <a:pt x="273752" y="500015"/>
                      <a:pt x="278867" y="503741"/>
                    </a:cubicBezTo>
                    <a:lnTo>
                      <a:pt x="400618" y="592087"/>
                    </a:lnTo>
                    <a:cubicBezTo>
                      <a:pt x="562786" y="709797"/>
                      <a:pt x="658709" y="898044"/>
                      <a:pt x="658709" y="1098480"/>
                    </a:cubicBezTo>
                    <a:lnTo>
                      <a:pt x="658709" y="1142116"/>
                    </a:lnTo>
                    <a:lnTo>
                      <a:pt x="379085" y="1142116"/>
                    </a:lnTo>
                    <a:lnTo>
                      <a:pt x="379085" y="1098480"/>
                    </a:lnTo>
                    <a:cubicBezTo>
                      <a:pt x="379085" y="898044"/>
                      <a:pt x="322061" y="709797"/>
                      <a:pt x="225695" y="592087"/>
                    </a:cubicBezTo>
                    <a:lnTo>
                      <a:pt x="153326" y="503741"/>
                    </a:lnTo>
                    <a:cubicBezTo>
                      <a:pt x="105207" y="444886"/>
                      <a:pt x="66812" y="368349"/>
                      <a:pt x="40479" y="281582"/>
                    </a:cubicBezTo>
                    <a:cubicBezTo>
                      <a:pt x="14587" y="195257"/>
                      <a:pt x="316" y="99207"/>
                      <a:pt x="0" y="0"/>
                    </a:cubicBezTo>
                    <a:close/>
                  </a:path>
                </a:pathLst>
              </a:custGeom>
              <a:solidFill>
                <a:srgbClr val="FFFFFF">
                  <a:alpha val="309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1" name="Google Shape;671;p13"/>
              <p:cNvSpPr/>
              <p:nvPr/>
            </p:nvSpPr>
            <p:spPr>
              <a:xfrm>
                <a:off x="5814925" y="1242984"/>
                <a:ext cx="804899" cy="1141989"/>
              </a:xfrm>
              <a:custGeom>
                <a:avLst/>
                <a:gdLst/>
                <a:ahLst/>
                <a:cxnLst/>
                <a:rect l="l" t="t" r="r" b="b"/>
                <a:pathLst>
                  <a:path w="804899" h="1141989" extrusionOk="0">
                    <a:moveTo>
                      <a:pt x="0" y="1141927"/>
                    </a:moveTo>
                    <a:lnTo>
                      <a:pt x="0" y="1098290"/>
                    </a:lnTo>
                    <a:cubicBezTo>
                      <a:pt x="0" y="911116"/>
                      <a:pt x="90430" y="733730"/>
                      <a:pt x="241861" y="623788"/>
                    </a:cubicBezTo>
                    <a:lnTo>
                      <a:pt x="363613" y="535442"/>
                    </a:lnTo>
                    <a:cubicBezTo>
                      <a:pt x="534684" y="411164"/>
                      <a:pt x="637049" y="211297"/>
                      <a:pt x="637933" y="0"/>
                    </a:cubicBezTo>
                    <a:lnTo>
                      <a:pt x="804899" y="0"/>
                    </a:lnTo>
                    <a:cubicBezTo>
                      <a:pt x="804394" y="199236"/>
                      <a:pt x="743834" y="386410"/>
                      <a:pt x="642101" y="503615"/>
                    </a:cubicBezTo>
                    <a:lnTo>
                      <a:pt x="565438" y="591960"/>
                    </a:lnTo>
                    <a:cubicBezTo>
                      <a:pt x="463199" y="709670"/>
                      <a:pt x="402639" y="897918"/>
                      <a:pt x="402639" y="1098354"/>
                    </a:cubicBezTo>
                    <a:lnTo>
                      <a:pt x="402639" y="1141990"/>
                    </a:lnTo>
                    <a:lnTo>
                      <a:pt x="0" y="1141927"/>
                    </a:lnTo>
                    <a:close/>
                  </a:path>
                </a:pathLst>
              </a:custGeom>
              <a:solidFill>
                <a:srgbClr val="3E3E3E">
                  <a:alpha val="686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2" name="Google Shape;672;p13"/>
              <p:cNvSpPr/>
              <p:nvPr/>
            </p:nvSpPr>
            <p:spPr>
              <a:xfrm>
                <a:off x="6496495" y="523589"/>
                <a:ext cx="393293" cy="679990"/>
              </a:xfrm>
              <a:custGeom>
                <a:avLst/>
                <a:gdLst/>
                <a:ahLst/>
                <a:cxnLst/>
                <a:rect l="l" t="t" r="r" b="b"/>
                <a:pathLst>
                  <a:path w="393293" h="679990" extrusionOk="0">
                    <a:moveTo>
                      <a:pt x="0" y="214076"/>
                    </a:moveTo>
                    <a:lnTo>
                      <a:pt x="393293" y="0"/>
                    </a:lnTo>
                    <a:lnTo>
                      <a:pt x="393293" y="679990"/>
                    </a:lnTo>
                    <a:lnTo>
                      <a:pt x="0" y="67999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3" name="Google Shape;673;p13"/>
              <p:cNvSpPr/>
              <p:nvPr/>
            </p:nvSpPr>
            <p:spPr>
              <a:xfrm>
                <a:off x="6496495" y="737664"/>
                <a:ext cx="159577" cy="465977"/>
              </a:xfrm>
              <a:custGeom>
                <a:avLst/>
                <a:gdLst/>
                <a:ahLst/>
                <a:cxnLst/>
                <a:rect l="l" t="t" r="r" b="b"/>
                <a:pathLst>
                  <a:path w="159577" h="465977" extrusionOk="0">
                    <a:moveTo>
                      <a:pt x="0" y="465978"/>
                    </a:moveTo>
                    <a:lnTo>
                      <a:pt x="0" y="0"/>
                    </a:lnTo>
                    <a:cubicBezTo>
                      <a:pt x="4168" y="1831"/>
                      <a:pt x="8525" y="3663"/>
                      <a:pt x="12819" y="5241"/>
                    </a:cubicBezTo>
                    <a:cubicBezTo>
                      <a:pt x="16861" y="6820"/>
                      <a:pt x="20966" y="8273"/>
                      <a:pt x="25133" y="9599"/>
                    </a:cubicBezTo>
                    <a:cubicBezTo>
                      <a:pt x="28038" y="10546"/>
                      <a:pt x="30880" y="11304"/>
                      <a:pt x="33785" y="12061"/>
                    </a:cubicBezTo>
                    <a:cubicBezTo>
                      <a:pt x="34164" y="12188"/>
                      <a:pt x="34732" y="12314"/>
                      <a:pt x="35111" y="12440"/>
                    </a:cubicBezTo>
                    <a:cubicBezTo>
                      <a:pt x="37574" y="13198"/>
                      <a:pt x="39973" y="13767"/>
                      <a:pt x="42436" y="14272"/>
                    </a:cubicBezTo>
                    <a:cubicBezTo>
                      <a:pt x="45215" y="15029"/>
                      <a:pt x="47930" y="15724"/>
                      <a:pt x="50709" y="16229"/>
                    </a:cubicBezTo>
                    <a:cubicBezTo>
                      <a:pt x="52035" y="16608"/>
                      <a:pt x="53172" y="16735"/>
                      <a:pt x="54498" y="16987"/>
                    </a:cubicBezTo>
                    <a:cubicBezTo>
                      <a:pt x="57276" y="17619"/>
                      <a:pt x="59992" y="18061"/>
                      <a:pt x="62770" y="18440"/>
                    </a:cubicBezTo>
                    <a:cubicBezTo>
                      <a:pt x="68769" y="19513"/>
                      <a:pt x="74832" y="20271"/>
                      <a:pt x="81020" y="20902"/>
                    </a:cubicBezTo>
                    <a:cubicBezTo>
                      <a:pt x="81147" y="20902"/>
                      <a:pt x="81147" y="20902"/>
                      <a:pt x="81147" y="20902"/>
                    </a:cubicBezTo>
                    <a:lnTo>
                      <a:pt x="82094" y="20902"/>
                    </a:lnTo>
                    <a:cubicBezTo>
                      <a:pt x="91124" y="21850"/>
                      <a:pt x="100028" y="22228"/>
                      <a:pt x="109248" y="22228"/>
                    </a:cubicBezTo>
                    <a:cubicBezTo>
                      <a:pt x="114237" y="22228"/>
                      <a:pt x="119226" y="22102"/>
                      <a:pt x="124214" y="21850"/>
                    </a:cubicBezTo>
                    <a:cubicBezTo>
                      <a:pt x="136150" y="21344"/>
                      <a:pt x="147958" y="20018"/>
                      <a:pt x="159578" y="17808"/>
                    </a:cubicBezTo>
                    <a:lnTo>
                      <a:pt x="159578" y="465978"/>
                    </a:lnTo>
                    <a:lnTo>
                      <a:pt x="0" y="465978"/>
                    </a:lnTo>
                    <a:close/>
                  </a:path>
                </a:pathLst>
              </a:custGeom>
              <a:solidFill>
                <a:srgbClr val="0D0D0D">
                  <a:alpha val="137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4" name="Google Shape;674;p13"/>
              <p:cNvSpPr/>
              <p:nvPr/>
            </p:nvSpPr>
            <p:spPr>
              <a:xfrm>
                <a:off x="6737977" y="647298"/>
                <a:ext cx="96113" cy="556344"/>
              </a:xfrm>
              <a:custGeom>
                <a:avLst/>
                <a:gdLst/>
                <a:ahLst/>
                <a:cxnLst/>
                <a:rect l="l" t="t" r="r" b="b"/>
                <a:pathLst>
                  <a:path w="96113" h="556344" extrusionOk="0">
                    <a:moveTo>
                      <a:pt x="0" y="556344"/>
                    </a:moveTo>
                    <a:lnTo>
                      <a:pt x="0" y="80389"/>
                    </a:lnTo>
                    <a:cubicBezTo>
                      <a:pt x="2084" y="79442"/>
                      <a:pt x="4168" y="78305"/>
                      <a:pt x="6189" y="77231"/>
                    </a:cubicBezTo>
                    <a:cubicBezTo>
                      <a:pt x="41173" y="58224"/>
                      <a:pt x="72116" y="31511"/>
                      <a:pt x="96113" y="0"/>
                    </a:cubicBezTo>
                    <a:lnTo>
                      <a:pt x="96113" y="556281"/>
                    </a:lnTo>
                    <a:lnTo>
                      <a:pt x="0" y="556344"/>
                    </a:lnTo>
                    <a:close/>
                  </a:path>
                </a:pathLst>
              </a:custGeom>
              <a:solidFill>
                <a:srgbClr val="FFFFFF">
                  <a:alpha val="176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5" name="Google Shape;675;p13"/>
              <p:cNvSpPr/>
              <p:nvPr/>
            </p:nvSpPr>
            <p:spPr>
              <a:xfrm>
                <a:off x="6496495" y="523589"/>
                <a:ext cx="393293" cy="236303"/>
              </a:xfrm>
              <a:custGeom>
                <a:avLst/>
                <a:gdLst/>
                <a:ahLst/>
                <a:cxnLst/>
                <a:rect l="l" t="t" r="r" b="b"/>
                <a:pathLst>
                  <a:path w="393293" h="236303" extrusionOk="0">
                    <a:moveTo>
                      <a:pt x="0" y="214076"/>
                    </a:moveTo>
                    <a:lnTo>
                      <a:pt x="393293" y="0"/>
                    </a:lnTo>
                    <a:cubicBezTo>
                      <a:pt x="386220" y="41300"/>
                      <a:pt x="368665" y="81147"/>
                      <a:pt x="343595" y="115752"/>
                    </a:cubicBezTo>
                    <a:cubicBezTo>
                      <a:pt x="318714" y="150611"/>
                      <a:pt x="285687" y="180354"/>
                      <a:pt x="247671" y="200941"/>
                    </a:cubicBezTo>
                    <a:cubicBezTo>
                      <a:pt x="228663" y="211297"/>
                      <a:pt x="208455" y="219443"/>
                      <a:pt x="187742" y="225569"/>
                    </a:cubicBezTo>
                    <a:cubicBezTo>
                      <a:pt x="166903" y="231189"/>
                      <a:pt x="145685" y="234978"/>
                      <a:pt x="124151" y="235925"/>
                    </a:cubicBezTo>
                    <a:cubicBezTo>
                      <a:pt x="81399" y="238072"/>
                      <a:pt x="38332" y="231126"/>
                      <a:pt x="0" y="214076"/>
                    </a:cubicBezTo>
                    <a:close/>
                  </a:path>
                </a:pathLst>
              </a:custGeom>
              <a:solidFill>
                <a:srgbClr val="FFFFFF">
                  <a:alpha val="176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76" name="Google Shape;676;p13"/>
              <p:cNvSpPr/>
              <p:nvPr/>
            </p:nvSpPr>
            <p:spPr>
              <a:xfrm>
                <a:off x="6496495" y="523589"/>
                <a:ext cx="393293" cy="236304"/>
              </a:xfrm>
              <a:custGeom>
                <a:avLst/>
                <a:gdLst/>
                <a:ahLst/>
                <a:cxnLst/>
                <a:rect l="l" t="t" r="r" b="b"/>
                <a:pathLst>
                  <a:path w="393293" h="236304" extrusionOk="0">
                    <a:moveTo>
                      <a:pt x="0" y="214076"/>
                    </a:moveTo>
                    <a:cubicBezTo>
                      <a:pt x="18503" y="216981"/>
                      <a:pt x="36816" y="218812"/>
                      <a:pt x="55192" y="219191"/>
                    </a:cubicBezTo>
                    <a:cubicBezTo>
                      <a:pt x="77737" y="219949"/>
                      <a:pt x="100155" y="218686"/>
                      <a:pt x="122194" y="215528"/>
                    </a:cubicBezTo>
                    <a:cubicBezTo>
                      <a:pt x="152063" y="211234"/>
                      <a:pt x="181049" y="203088"/>
                      <a:pt x="208329" y="191279"/>
                    </a:cubicBezTo>
                    <a:lnTo>
                      <a:pt x="208455" y="191279"/>
                    </a:lnTo>
                    <a:cubicBezTo>
                      <a:pt x="217486" y="187237"/>
                      <a:pt x="226390" y="182880"/>
                      <a:pt x="235041" y="178018"/>
                    </a:cubicBezTo>
                    <a:cubicBezTo>
                      <a:pt x="237251" y="176944"/>
                      <a:pt x="239399" y="175807"/>
                      <a:pt x="241482" y="174607"/>
                    </a:cubicBezTo>
                    <a:cubicBezTo>
                      <a:pt x="248050" y="170945"/>
                      <a:pt x="254175" y="166588"/>
                      <a:pt x="260617" y="162799"/>
                    </a:cubicBezTo>
                    <a:cubicBezTo>
                      <a:pt x="268637" y="156799"/>
                      <a:pt x="276972" y="151369"/>
                      <a:pt x="284487" y="144864"/>
                    </a:cubicBezTo>
                    <a:cubicBezTo>
                      <a:pt x="300337" y="132676"/>
                      <a:pt x="314104" y="118152"/>
                      <a:pt x="327618" y="103186"/>
                    </a:cubicBezTo>
                    <a:cubicBezTo>
                      <a:pt x="331028" y="99271"/>
                      <a:pt x="334438" y="95292"/>
                      <a:pt x="337595" y="91251"/>
                    </a:cubicBezTo>
                    <a:cubicBezTo>
                      <a:pt x="359635" y="63844"/>
                      <a:pt x="378074" y="33027"/>
                      <a:pt x="393293" y="0"/>
                    </a:cubicBezTo>
                    <a:cubicBezTo>
                      <a:pt x="386220" y="41300"/>
                      <a:pt x="368665" y="81147"/>
                      <a:pt x="343595" y="115752"/>
                    </a:cubicBezTo>
                    <a:cubicBezTo>
                      <a:pt x="341637" y="118531"/>
                      <a:pt x="339679" y="121120"/>
                      <a:pt x="337595" y="123772"/>
                    </a:cubicBezTo>
                    <a:lnTo>
                      <a:pt x="337469" y="123899"/>
                    </a:lnTo>
                    <a:cubicBezTo>
                      <a:pt x="334817" y="127435"/>
                      <a:pt x="332102" y="130845"/>
                      <a:pt x="329197" y="134129"/>
                    </a:cubicBezTo>
                    <a:lnTo>
                      <a:pt x="327239" y="136465"/>
                    </a:lnTo>
                    <a:cubicBezTo>
                      <a:pt x="325029" y="139118"/>
                      <a:pt x="322755" y="141580"/>
                      <a:pt x="320419" y="144043"/>
                    </a:cubicBezTo>
                    <a:cubicBezTo>
                      <a:pt x="318461" y="146380"/>
                      <a:pt x="316251" y="148653"/>
                      <a:pt x="313851" y="150863"/>
                    </a:cubicBezTo>
                    <a:cubicBezTo>
                      <a:pt x="313220" y="151811"/>
                      <a:pt x="312273" y="152568"/>
                      <a:pt x="311515" y="153326"/>
                    </a:cubicBezTo>
                    <a:cubicBezTo>
                      <a:pt x="308231" y="156610"/>
                      <a:pt x="304947" y="159767"/>
                      <a:pt x="301537" y="162609"/>
                    </a:cubicBezTo>
                    <a:cubicBezTo>
                      <a:pt x="301032" y="163241"/>
                      <a:pt x="300337" y="163809"/>
                      <a:pt x="299832" y="164188"/>
                    </a:cubicBezTo>
                    <a:cubicBezTo>
                      <a:pt x="296801" y="166966"/>
                      <a:pt x="293833" y="169556"/>
                      <a:pt x="290676" y="171892"/>
                    </a:cubicBezTo>
                    <a:cubicBezTo>
                      <a:pt x="277288" y="182880"/>
                      <a:pt x="262890" y="192605"/>
                      <a:pt x="247671" y="200878"/>
                    </a:cubicBezTo>
                    <a:cubicBezTo>
                      <a:pt x="245713" y="201951"/>
                      <a:pt x="243630" y="203088"/>
                      <a:pt x="241482" y="204035"/>
                    </a:cubicBezTo>
                    <a:cubicBezTo>
                      <a:pt x="241356" y="204161"/>
                      <a:pt x="241230" y="204161"/>
                      <a:pt x="241104" y="204161"/>
                    </a:cubicBezTo>
                    <a:cubicBezTo>
                      <a:pt x="236936" y="206372"/>
                      <a:pt x="232705" y="208455"/>
                      <a:pt x="228411" y="210350"/>
                    </a:cubicBezTo>
                    <a:cubicBezTo>
                      <a:pt x="224748" y="212055"/>
                      <a:pt x="220959" y="213760"/>
                      <a:pt x="217107" y="215212"/>
                    </a:cubicBezTo>
                    <a:cubicBezTo>
                      <a:pt x="214455" y="216412"/>
                      <a:pt x="211739" y="217423"/>
                      <a:pt x="208961" y="218370"/>
                    </a:cubicBezTo>
                    <a:cubicBezTo>
                      <a:pt x="206498" y="219443"/>
                      <a:pt x="203972" y="220327"/>
                      <a:pt x="201509" y="221148"/>
                    </a:cubicBezTo>
                    <a:cubicBezTo>
                      <a:pt x="197594" y="222601"/>
                      <a:pt x="193615" y="223801"/>
                      <a:pt x="189574" y="225064"/>
                    </a:cubicBezTo>
                    <a:cubicBezTo>
                      <a:pt x="188942" y="225190"/>
                      <a:pt x="188374" y="225443"/>
                      <a:pt x="187742" y="225569"/>
                    </a:cubicBezTo>
                    <a:cubicBezTo>
                      <a:pt x="178460" y="228032"/>
                      <a:pt x="168987" y="230305"/>
                      <a:pt x="159578" y="231884"/>
                    </a:cubicBezTo>
                    <a:cubicBezTo>
                      <a:pt x="147895" y="234094"/>
                      <a:pt x="136086" y="235420"/>
                      <a:pt x="124214" y="235925"/>
                    </a:cubicBezTo>
                    <a:cubicBezTo>
                      <a:pt x="119226" y="236178"/>
                      <a:pt x="114237" y="236304"/>
                      <a:pt x="109248" y="236304"/>
                    </a:cubicBezTo>
                    <a:cubicBezTo>
                      <a:pt x="100091" y="236304"/>
                      <a:pt x="91187" y="235925"/>
                      <a:pt x="82094" y="234978"/>
                    </a:cubicBezTo>
                    <a:lnTo>
                      <a:pt x="81147" y="234978"/>
                    </a:lnTo>
                    <a:cubicBezTo>
                      <a:pt x="81147" y="234978"/>
                      <a:pt x="81147" y="234978"/>
                      <a:pt x="81020" y="234978"/>
                    </a:cubicBezTo>
                    <a:cubicBezTo>
                      <a:pt x="74832" y="234347"/>
                      <a:pt x="68833" y="233526"/>
                      <a:pt x="62770" y="232515"/>
                    </a:cubicBezTo>
                    <a:cubicBezTo>
                      <a:pt x="59865" y="232136"/>
                      <a:pt x="57276" y="231568"/>
                      <a:pt x="54498" y="231063"/>
                    </a:cubicBezTo>
                    <a:cubicBezTo>
                      <a:pt x="53172" y="230810"/>
                      <a:pt x="52035" y="230684"/>
                      <a:pt x="50709" y="230305"/>
                    </a:cubicBezTo>
                    <a:cubicBezTo>
                      <a:pt x="47930" y="229800"/>
                      <a:pt x="45215" y="229105"/>
                      <a:pt x="42436" y="228347"/>
                    </a:cubicBezTo>
                    <a:cubicBezTo>
                      <a:pt x="39973" y="227842"/>
                      <a:pt x="37574" y="227148"/>
                      <a:pt x="35111" y="226516"/>
                    </a:cubicBezTo>
                    <a:cubicBezTo>
                      <a:pt x="34732" y="226390"/>
                      <a:pt x="34164" y="226264"/>
                      <a:pt x="33785" y="226137"/>
                    </a:cubicBezTo>
                    <a:cubicBezTo>
                      <a:pt x="30880" y="225379"/>
                      <a:pt x="28038" y="224558"/>
                      <a:pt x="25133" y="223674"/>
                    </a:cubicBezTo>
                    <a:cubicBezTo>
                      <a:pt x="20966" y="222348"/>
                      <a:pt x="16861" y="220896"/>
                      <a:pt x="12819" y="219317"/>
                    </a:cubicBezTo>
                    <a:cubicBezTo>
                      <a:pt x="8525" y="217738"/>
                      <a:pt x="4231" y="215907"/>
                      <a:pt x="0" y="214076"/>
                    </a:cubicBezTo>
                    <a:close/>
                  </a:path>
                </a:pathLst>
              </a:custGeom>
              <a:solidFill>
                <a:srgbClr val="FFFFFF">
                  <a:alpha val="298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grpSp>
        <p:nvGrpSpPr>
          <p:cNvPr id="677" name="Google Shape;677;p13"/>
          <p:cNvGrpSpPr/>
          <p:nvPr/>
        </p:nvGrpSpPr>
        <p:grpSpPr>
          <a:xfrm rot="5524757" flipH="1">
            <a:off x="-590535" y="1700339"/>
            <a:ext cx="875013" cy="2952040"/>
            <a:chOff x="4956637" y="584511"/>
            <a:chExt cx="1835125" cy="6191178"/>
          </a:xfrm>
        </p:grpSpPr>
        <p:sp>
          <p:nvSpPr>
            <p:cNvPr id="678" name="Google Shape;678;p13"/>
            <p:cNvSpPr/>
            <p:nvPr/>
          </p:nvSpPr>
          <p:spPr>
            <a:xfrm>
              <a:off x="4956647" y="584609"/>
              <a:ext cx="1835115" cy="6190985"/>
            </a:xfrm>
            <a:custGeom>
              <a:avLst/>
              <a:gdLst/>
              <a:ahLst/>
              <a:cxnLst/>
              <a:rect l="l" t="t" r="r" b="b"/>
              <a:pathLst>
                <a:path w="1835115" h="6190985" extrusionOk="0">
                  <a:moveTo>
                    <a:pt x="1114204" y="0"/>
                  </a:moveTo>
                  <a:lnTo>
                    <a:pt x="1114204" y="1"/>
                  </a:lnTo>
                  <a:lnTo>
                    <a:pt x="1114204" y="0"/>
                  </a:lnTo>
                  <a:lnTo>
                    <a:pt x="1114204" y="1"/>
                  </a:lnTo>
                  <a:lnTo>
                    <a:pt x="1114204" y="614024"/>
                  </a:lnTo>
                  <a:lnTo>
                    <a:pt x="1160492" y="614024"/>
                  </a:lnTo>
                  <a:cubicBezTo>
                    <a:pt x="1180700" y="614024"/>
                    <a:pt x="1197119" y="628851"/>
                    <a:pt x="1197119" y="647100"/>
                  </a:cubicBezTo>
                  <a:cubicBezTo>
                    <a:pt x="1197119" y="827994"/>
                    <a:pt x="1293043" y="998109"/>
                    <a:pt x="1455210" y="1104410"/>
                  </a:cubicBezTo>
                  <a:lnTo>
                    <a:pt x="1576961" y="1184191"/>
                  </a:lnTo>
                  <a:cubicBezTo>
                    <a:pt x="1739128" y="1290493"/>
                    <a:pt x="1835052" y="1460493"/>
                    <a:pt x="1835052" y="1641502"/>
                  </a:cubicBezTo>
                  <a:lnTo>
                    <a:pt x="1835052" y="1716437"/>
                  </a:lnTo>
                  <a:lnTo>
                    <a:pt x="1835115" y="1716437"/>
                  </a:lnTo>
                  <a:lnTo>
                    <a:pt x="1603358" y="5992926"/>
                  </a:lnTo>
                  <a:cubicBezTo>
                    <a:pt x="1597358" y="6103846"/>
                    <a:pt x="1496004" y="6190985"/>
                    <a:pt x="1373053" y="6190985"/>
                  </a:cubicBezTo>
                  <a:lnTo>
                    <a:pt x="462126" y="6190985"/>
                  </a:lnTo>
                  <a:cubicBezTo>
                    <a:pt x="339174" y="6190985"/>
                    <a:pt x="237820" y="6103846"/>
                    <a:pt x="231821" y="5992926"/>
                  </a:cubicBezTo>
                  <a:lnTo>
                    <a:pt x="0" y="1716437"/>
                  </a:lnTo>
                  <a:lnTo>
                    <a:pt x="0" y="1641502"/>
                  </a:lnTo>
                  <a:cubicBezTo>
                    <a:pt x="0" y="1460493"/>
                    <a:pt x="95924" y="1290493"/>
                    <a:pt x="258091" y="1184191"/>
                  </a:cubicBezTo>
                  <a:lnTo>
                    <a:pt x="379842" y="1104410"/>
                  </a:lnTo>
                  <a:cubicBezTo>
                    <a:pt x="542009" y="998109"/>
                    <a:pt x="637933" y="827994"/>
                    <a:pt x="637933" y="647100"/>
                  </a:cubicBezTo>
                  <a:cubicBezTo>
                    <a:pt x="637933" y="628851"/>
                    <a:pt x="654352" y="614024"/>
                    <a:pt x="674560" y="614024"/>
                  </a:cubicBezTo>
                  <a:lnTo>
                    <a:pt x="720911" y="614024"/>
                  </a:lnTo>
                  <a:lnTo>
                    <a:pt x="720911" y="193328"/>
                  </a:lnTo>
                  <a:lnTo>
                    <a:pt x="720911" y="193327"/>
                  </a:lnTo>
                  <a:lnTo>
                    <a:pt x="720911" y="193326"/>
                  </a:lnTo>
                  <a:lnTo>
                    <a:pt x="720913" y="193326"/>
                  </a:lnTo>
                  <a:close/>
                </a:path>
              </a:pathLst>
            </a:custGeom>
            <a:solidFill>
              <a:srgbClr val="FFFFFF"/>
            </a:solidFill>
            <a:ln>
              <a:noFill/>
            </a:ln>
            <a:effectLst>
              <a:outerShdw blurRad="100013" dist="19050" dir="5400000" algn="bl" rotWithShape="0">
                <a:srgbClr val="000000">
                  <a:alpha val="52999"/>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679" name="Google Shape;679;p13"/>
            <p:cNvGrpSpPr/>
            <p:nvPr/>
          </p:nvGrpSpPr>
          <p:grpSpPr>
            <a:xfrm>
              <a:off x="4956637" y="584511"/>
              <a:ext cx="1835115" cy="6191178"/>
              <a:chOff x="5775584" y="523589"/>
              <a:chExt cx="1835115" cy="6855473"/>
            </a:xfrm>
          </p:grpSpPr>
          <p:sp>
            <p:nvSpPr>
              <p:cNvPr id="680" name="Google Shape;680;p13"/>
              <p:cNvSpPr/>
              <p:nvPr/>
            </p:nvSpPr>
            <p:spPr>
              <a:xfrm>
                <a:off x="5775584" y="2424252"/>
                <a:ext cx="1835115" cy="4954810"/>
              </a:xfrm>
              <a:custGeom>
                <a:avLst/>
                <a:gdLst/>
                <a:ahLst/>
                <a:cxnLst/>
                <a:rect l="l" t="t" r="r" b="b"/>
                <a:pathLst>
                  <a:path w="1835115" h="4954810" extrusionOk="0">
                    <a:moveTo>
                      <a:pt x="0" y="0"/>
                    </a:moveTo>
                    <a:lnTo>
                      <a:pt x="1835115" y="0"/>
                    </a:lnTo>
                    <a:lnTo>
                      <a:pt x="1603358" y="4735493"/>
                    </a:lnTo>
                    <a:cubicBezTo>
                      <a:pt x="1597358" y="4858318"/>
                      <a:pt x="1496004" y="4954810"/>
                      <a:pt x="1373053" y="4954810"/>
                    </a:cubicBezTo>
                    <a:lnTo>
                      <a:pt x="462126" y="4954810"/>
                    </a:lnTo>
                    <a:cubicBezTo>
                      <a:pt x="339174" y="4954810"/>
                      <a:pt x="237820" y="4858318"/>
                      <a:pt x="231821" y="4735493"/>
                    </a:cubicBez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1" name="Google Shape;681;p13"/>
              <p:cNvSpPr/>
              <p:nvPr/>
            </p:nvSpPr>
            <p:spPr>
              <a:xfrm>
                <a:off x="7015076" y="2463594"/>
                <a:ext cx="475702" cy="4876189"/>
              </a:xfrm>
              <a:custGeom>
                <a:avLst/>
                <a:gdLst/>
                <a:ahLst/>
                <a:cxnLst/>
                <a:rect l="l" t="t" r="r" b="b"/>
                <a:pathLst>
                  <a:path w="475702" h="4876189" extrusionOk="0">
                    <a:moveTo>
                      <a:pt x="0" y="4876190"/>
                    </a:moveTo>
                    <a:cubicBezTo>
                      <a:pt x="34732" y="4836848"/>
                      <a:pt x="58097" y="4771426"/>
                      <a:pt x="60307" y="4696215"/>
                    </a:cubicBezTo>
                    <a:lnTo>
                      <a:pt x="196899" y="0"/>
                    </a:lnTo>
                    <a:lnTo>
                      <a:pt x="475703" y="0"/>
                    </a:lnTo>
                    <a:lnTo>
                      <a:pt x="245903" y="4696215"/>
                    </a:lnTo>
                    <a:cubicBezTo>
                      <a:pt x="242240" y="4771173"/>
                      <a:pt x="203025" y="4836469"/>
                      <a:pt x="144991" y="4875811"/>
                    </a:cubicBezTo>
                    <a:cubicBezTo>
                      <a:pt x="141202" y="4876063"/>
                      <a:pt x="137413" y="4876190"/>
                      <a:pt x="133560" y="4876190"/>
                    </a:cubicBezTo>
                    <a:lnTo>
                      <a:pt x="0" y="4876190"/>
                    </a:lnTo>
                    <a:close/>
                  </a:path>
                </a:pathLst>
              </a:custGeom>
              <a:solidFill>
                <a:srgbClr val="FFFFFF">
                  <a:alpha val="309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2" name="Google Shape;682;p13"/>
              <p:cNvSpPr/>
              <p:nvPr/>
            </p:nvSpPr>
            <p:spPr>
              <a:xfrm>
                <a:off x="5816883" y="2463594"/>
                <a:ext cx="610841" cy="4876189"/>
              </a:xfrm>
              <a:custGeom>
                <a:avLst/>
                <a:gdLst/>
                <a:ahLst/>
                <a:cxnLst/>
                <a:rect l="l" t="t" r="r" b="b"/>
                <a:pathLst>
                  <a:path w="610841" h="4876189" extrusionOk="0">
                    <a:moveTo>
                      <a:pt x="0" y="0"/>
                    </a:moveTo>
                    <a:lnTo>
                      <a:pt x="401881" y="0"/>
                    </a:lnTo>
                    <a:lnTo>
                      <a:pt x="546872" y="4696215"/>
                    </a:lnTo>
                    <a:cubicBezTo>
                      <a:pt x="549208" y="4771426"/>
                      <a:pt x="574152" y="4836848"/>
                      <a:pt x="610842" y="4876190"/>
                    </a:cubicBezTo>
                    <a:lnTo>
                      <a:pt x="420763" y="4876190"/>
                    </a:lnTo>
                    <a:cubicBezTo>
                      <a:pt x="318651" y="4876190"/>
                      <a:pt x="234789" y="4796243"/>
                      <a:pt x="229800" y="4694257"/>
                    </a:cubicBezTo>
                    <a:lnTo>
                      <a:pt x="0" y="0"/>
                    </a:lnTo>
                    <a:close/>
                  </a:path>
                </a:pathLst>
              </a:custGeom>
              <a:solidFill>
                <a:srgbClr val="0D0D0D">
                  <a:alpha val="137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3" name="Google Shape;683;p13"/>
              <p:cNvSpPr/>
              <p:nvPr/>
            </p:nvSpPr>
            <p:spPr>
              <a:xfrm>
                <a:off x="5775584" y="1203516"/>
                <a:ext cx="1835051" cy="1220736"/>
              </a:xfrm>
              <a:custGeom>
                <a:avLst/>
                <a:gdLst/>
                <a:ahLst/>
                <a:cxnLst/>
                <a:rect l="l" t="t" r="r" b="b"/>
                <a:pathLst>
                  <a:path w="1835051" h="1220736" extrusionOk="0">
                    <a:moveTo>
                      <a:pt x="0" y="1220737"/>
                    </a:moveTo>
                    <a:lnTo>
                      <a:pt x="0" y="1137759"/>
                    </a:lnTo>
                    <a:cubicBezTo>
                      <a:pt x="0" y="937323"/>
                      <a:pt x="95924" y="749075"/>
                      <a:pt x="258091" y="631365"/>
                    </a:cubicBezTo>
                    <a:lnTo>
                      <a:pt x="379842" y="543020"/>
                    </a:lnTo>
                    <a:cubicBezTo>
                      <a:pt x="542009" y="425310"/>
                      <a:pt x="637933" y="236936"/>
                      <a:pt x="637933" y="36627"/>
                    </a:cubicBezTo>
                    <a:lnTo>
                      <a:pt x="637933" y="36627"/>
                    </a:lnTo>
                    <a:cubicBezTo>
                      <a:pt x="637933" y="16419"/>
                      <a:pt x="654352" y="0"/>
                      <a:pt x="674560" y="0"/>
                    </a:cubicBezTo>
                    <a:lnTo>
                      <a:pt x="1160492" y="0"/>
                    </a:lnTo>
                    <a:cubicBezTo>
                      <a:pt x="1180700" y="0"/>
                      <a:pt x="1197119" y="16419"/>
                      <a:pt x="1197119" y="36627"/>
                    </a:cubicBezTo>
                    <a:lnTo>
                      <a:pt x="1197119" y="36627"/>
                    </a:lnTo>
                    <a:cubicBezTo>
                      <a:pt x="1197119" y="236936"/>
                      <a:pt x="1293043" y="425310"/>
                      <a:pt x="1455210" y="543020"/>
                    </a:cubicBezTo>
                    <a:lnTo>
                      <a:pt x="1576961" y="631365"/>
                    </a:lnTo>
                    <a:cubicBezTo>
                      <a:pt x="1739128" y="749075"/>
                      <a:pt x="1835052" y="937323"/>
                      <a:pt x="1835052" y="1137759"/>
                    </a:cubicBezTo>
                    <a:lnTo>
                      <a:pt x="1835052" y="1220737"/>
                    </a:lnTo>
                    <a:lnTo>
                      <a:pt x="0" y="1220737"/>
                    </a:lnTo>
                    <a:close/>
                  </a:path>
                </a:pathLst>
              </a:custGeom>
              <a:solidFill>
                <a:srgbClr val="3E3E3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4" name="Google Shape;684;p13"/>
              <p:cNvSpPr/>
              <p:nvPr/>
            </p:nvSpPr>
            <p:spPr>
              <a:xfrm>
                <a:off x="6834027" y="1242984"/>
                <a:ext cx="658709" cy="1142115"/>
              </a:xfrm>
              <a:custGeom>
                <a:avLst/>
                <a:gdLst/>
                <a:ahLst/>
                <a:cxnLst/>
                <a:rect l="l" t="t" r="r" b="b"/>
                <a:pathLst>
                  <a:path w="658709" h="1142115" extrusionOk="0">
                    <a:moveTo>
                      <a:pt x="0" y="0"/>
                    </a:moveTo>
                    <a:lnTo>
                      <a:pt x="20713" y="0"/>
                    </a:lnTo>
                    <a:cubicBezTo>
                      <a:pt x="20965" y="61634"/>
                      <a:pt x="30312" y="122194"/>
                      <a:pt x="47993" y="179723"/>
                    </a:cubicBezTo>
                    <a:cubicBezTo>
                      <a:pt x="51530" y="191405"/>
                      <a:pt x="55445" y="203025"/>
                      <a:pt x="59676" y="214455"/>
                    </a:cubicBezTo>
                    <a:cubicBezTo>
                      <a:pt x="68201" y="237378"/>
                      <a:pt x="78052" y="259796"/>
                      <a:pt x="89040" y="281456"/>
                    </a:cubicBezTo>
                    <a:cubicBezTo>
                      <a:pt x="91819" y="286824"/>
                      <a:pt x="94661" y="292191"/>
                      <a:pt x="97565" y="297559"/>
                    </a:cubicBezTo>
                    <a:cubicBezTo>
                      <a:pt x="103312" y="308294"/>
                      <a:pt x="109501" y="318777"/>
                      <a:pt x="116068" y="329133"/>
                    </a:cubicBezTo>
                    <a:cubicBezTo>
                      <a:pt x="122509" y="339490"/>
                      <a:pt x="129329" y="349594"/>
                      <a:pt x="136402" y="359571"/>
                    </a:cubicBezTo>
                    <a:cubicBezTo>
                      <a:pt x="139939" y="364560"/>
                      <a:pt x="143475" y="369549"/>
                      <a:pt x="147138" y="374412"/>
                    </a:cubicBezTo>
                    <a:cubicBezTo>
                      <a:pt x="154589" y="384136"/>
                      <a:pt x="162230" y="393672"/>
                      <a:pt x="170187" y="403018"/>
                    </a:cubicBezTo>
                    <a:cubicBezTo>
                      <a:pt x="189953" y="426320"/>
                      <a:pt x="211739" y="448359"/>
                      <a:pt x="235041" y="468819"/>
                    </a:cubicBezTo>
                    <a:cubicBezTo>
                      <a:pt x="244324" y="476966"/>
                      <a:pt x="253923" y="484796"/>
                      <a:pt x="263900" y="492437"/>
                    </a:cubicBezTo>
                    <a:cubicBezTo>
                      <a:pt x="268763" y="496226"/>
                      <a:pt x="273752" y="500015"/>
                      <a:pt x="278867" y="503741"/>
                    </a:cubicBezTo>
                    <a:lnTo>
                      <a:pt x="400618" y="592087"/>
                    </a:lnTo>
                    <a:cubicBezTo>
                      <a:pt x="562786" y="709797"/>
                      <a:pt x="658709" y="898044"/>
                      <a:pt x="658709" y="1098480"/>
                    </a:cubicBezTo>
                    <a:lnTo>
                      <a:pt x="658709" y="1142116"/>
                    </a:lnTo>
                    <a:lnTo>
                      <a:pt x="379085" y="1142116"/>
                    </a:lnTo>
                    <a:lnTo>
                      <a:pt x="379085" y="1098480"/>
                    </a:lnTo>
                    <a:cubicBezTo>
                      <a:pt x="379085" y="898044"/>
                      <a:pt x="322061" y="709797"/>
                      <a:pt x="225695" y="592087"/>
                    </a:cubicBezTo>
                    <a:lnTo>
                      <a:pt x="153326" y="503741"/>
                    </a:lnTo>
                    <a:cubicBezTo>
                      <a:pt x="105207" y="444886"/>
                      <a:pt x="66812" y="368349"/>
                      <a:pt x="40479" y="281582"/>
                    </a:cubicBezTo>
                    <a:cubicBezTo>
                      <a:pt x="14587" y="195257"/>
                      <a:pt x="316" y="99207"/>
                      <a:pt x="0" y="0"/>
                    </a:cubicBezTo>
                    <a:close/>
                  </a:path>
                </a:pathLst>
              </a:custGeom>
              <a:solidFill>
                <a:srgbClr val="FFFFFF">
                  <a:alpha val="309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5" name="Google Shape;685;p13"/>
              <p:cNvSpPr/>
              <p:nvPr/>
            </p:nvSpPr>
            <p:spPr>
              <a:xfrm>
                <a:off x="5814925" y="1242984"/>
                <a:ext cx="804899" cy="1141989"/>
              </a:xfrm>
              <a:custGeom>
                <a:avLst/>
                <a:gdLst/>
                <a:ahLst/>
                <a:cxnLst/>
                <a:rect l="l" t="t" r="r" b="b"/>
                <a:pathLst>
                  <a:path w="804899" h="1141989" extrusionOk="0">
                    <a:moveTo>
                      <a:pt x="0" y="1141927"/>
                    </a:moveTo>
                    <a:lnTo>
                      <a:pt x="0" y="1098290"/>
                    </a:lnTo>
                    <a:cubicBezTo>
                      <a:pt x="0" y="911116"/>
                      <a:pt x="90430" y="733730"/>
                      <a:pt x="241861" y="623788"/>
                    </a:cubicBezTo>
                    <a:lnTo>
                      <a:pt x="363613" y="535442"/>
                    </a:lnTo>
                    <a:cubicBezTo>
                      <a:pt x="534684" y="411164"/>
                      <a:pt x="637049" y="211297"/>
                      <a:pt x="637933" y="0"/>
                    </a:cubicBezTo>
                    <a:lnTo>
                      <a:pt x="804899" y="0"/>
                    </a:lnTo>
                    <a:cubicBezTo>
                      <a:pt x="804394" y="199236"/>
                      <a:pt x="743834" y="386410"/>
                      <a:pt x="642101" y="503615"/>
                    </a:cubicBezTo>
                    <a:lnTo>
                      <a:pt x="565438" y="591960"/>
                    </a:lnTo>
                    <a:cubicBezTo>
                      <a:pt x="463199" y="709670"/>
                      <a:pt x="402639" y="897918"/>
                      <a:pt x="402639" y="1098354"/>
                    </a:cubicBezTo>
                    <a:lnTo>
                      <a:pt x="402639" y="1141990"/>
                    </a:lnTo>
                    <a:lnTo>
                      <a:pt x="0" y="1141927"/>
                    </a:lnTo>
                    <a:close/>
                  </a:path>
                </a:pathLst>
              </a:custGeom>
              <a:solidFill>
                <a:srgbClr val="3E3E3E">
                  <a:alpha val="686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6" name="Google Shape;686;p13"/>
              <p:cNvSpPr/>
              <p:nvPr/>
            </p:nvSpPr>
            <p:spPr>
              <a:xfrm>
                <a:off x="6496495" y="523589"/>
                <a:ext cx="393293" cy="679990"/>
              </a:xfrm>
              <a:custGeom>
                <a:avLst/>
                <a:gdLst/>
                <a:ahLst/>
                <a:cxnLst/>
                <a:rect l="l" t="t" r="r" b="b"/>
                <a:pathLst>
                  <a:path w="393293" h="679990" extrusionOk="0">
                    <a:moveTo>
                      <a:pt x="0" y="214076"/>
                    </a:moveTo>
                    <a:lnTo>
                      <a:pt x="393293" y="0"/>
                    </a:lnTo>
                    <a:lnTo>
                      <a:pt x="393293" y="679990"/>
                    </a:lnTo>
                    <a:lnTo>
                      <a:pt x="0" y="67999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7" name="Google Shape;687;p13"/>
              <p:cNvSpPr/>
              <p:nvPr/>
            </p:nvSpPr>
            <p:spPr>
              <a:xfrm>
                <a:off x="6496495" y="737664"/>
                <a:ext cx="159577" cy="465977"/>
              </a:xfrm>
              <a:custGeom>
                <a:avLst/>
                <a:gdLst/>
                <a:ahLst/>
                <a:cxnLst/>
                <a:rect l="l" t="t" r="r" b="b"/>
                <a:pathLst>
                  <a:path w="159577" h="465977" extrusionOk="0">
                    <a:moveTo>
                      <a:pt x="0" y="465978"/>
                    </a:moveTo>
                    <a:lnTo>
                      <a:pt x="0" y="0"/>
                    </a:lnTo>
                    <a:cubicBezTo>
                      <a:pt x="4168" y="1831"/>
                      <a:pt x="8525" y="3663"/>
                      <a:pt x="12819" y="5241"/>
                    </a:cubicBezTo>
                    <a:cubicBezTo>
                      <a:pt x="16861" y="6820"/>
                      <a:pt x="20966" y="8273"/>
                      <a:pt x="25133" y="9599"/>
                    </a:cubicBezTo>
                    <a:cubicBezTo>
                      <a:pt x="28038" y="10546"/>
                      <a:pt x="30880" y="11304"/>
                      <a:pt x="33785" y="12061"/>
                    </a:cubicBezTo>
                    <a:cubicBezTo>
                      <a:pt x="34164" y="12188"/>
                      <a:pt x="34732" y="12314"/>
                      <a:pt x="35111" y="12440"/>
                    </a:cubicBezTo>
                    <a:cubicBezTo>
                      <a:pt x="37574" y="13198"/>
                      <a:pt x="39973" y="13767"/>
                      <a:pt x="42436" y="14272"/>
                    </a:cubicBezTo>
                    <a:cubicBezTo>
                      <a:pt x="45215" y="15029"/>
                      <a:pt x="47930" y="15724"/>
                      <a:pt x="50709" y="16229"/>
                    </a:cubicBezTo>
                    <a:cubicBezTo>
                      <a:pt x="52035" y="16608"/>
                      <a:pt x="53172" y="16735"/>
                      <a:pt x="54498" y="16987"/>
                    </a:cubicBezTo>
                    <a:cubicBezTo>
                      <a:pt x="57276" y="17619"/>
                      <a:pt x="59992" y="18061"/>
                      <a:pt x="62770" y="18440"/>
                    </a:cubicBezTo>
                    <a:cubicBezTo>
                      <a:pt x="68769" y="19513"/>
                      <a:pt x="74832" y="20271"/>
                      <a:pt x="81020" y="20902"/>
                    </a:cubicBezTo>
                    <a:cubicBezTo>
                      <a:pt x="81147" y="20902"/>
                      <a:pt x="81147" y="20902"/>
                      <a:pt x="81147" y="20902"/>
                    </a:cubicBezTo>
                    <a:lnTo>
                      <a:pt x="82094" y="20902"/>
                    </a:lnTo>
                    <a:cubicBezTo>
                      <a:pt x="91124" y="21850"/>
                      <a:pt x="100028" y="22228"/>
                      <a:pt x="109248" y="22228"/>
                    </a:cubicBezTo>
                    <a:cubicBezTo>
                      <a:pt x="114237" y="22228"/>
                      <a:pt x="119226" y="22102"/>
                      <a:pt x="124214" y="21850"/>
                    </a:cubicBezTo>
                    <a:cubicBezTo>
                      <a:pt x="136150" y="21344"/>
                      <a:pt x="147958" y="20018"/>
                      <a:pt x="159578" y="17808"/>
                    </a:cubicBezTo>
                    <a:lnTo>
                      <a:pt x="159578" y="465978"/>
                    </a:lnTo>
                    <a:lnTo>
                      <a:pt x="0" y="465978"/>
                    </a:lnTo>
                    <a:close/>
                  </a:path>
                </a:pathLst>
              </a:custGeom>
              <a:solidFill>
                <a:srgbClr val="0D0D0D">
                  <a:alpha val="137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8" name="Google Shape;688;p13"/>
              <p:cNvSpPr/>
              <p:nvPr/>
            </p:nvSpPr>
            <p:spPr>
              <a:xfrm>
                <a:off x="6737977" y="647298"/>
                <a:ext cx="96113" cy="556344"/>
              </a:xfrm>
              <a:custGeom>
                <a:avLst/>
                <a:gdLst/>
                <a:ahLst/>
                <a:cxnLst/>
                <a:rect l="l" t="t" r="r" b="b"/>
                <a:pathLst>
                  <a:path w="96113" h="556344" extrusionOk="0">
                    <a:moveTo>
                      <a:pt x="0" y="556344"/>
                    </a:moveTo>
                    <a:lnTo>
                      <a:pt x="0" y="80389"/>
                    </a:lnTo>
                    <a:cubicBezTo>
                      <a:pt x="2084" y="79442"/>
                      <a:pt x="4168" y="78305"/>
                      <a:pt x="6189" y="77231"/>
                    </a:cubicBezTo>
                    <a:cubicBezTo>
                      <a:pt x="41173" y="58224"/>
                      <a:pt x="72116" y="31511"/>
                      <a:pt x="96113" y="0"/>
                    </a:cubicBezTo>
                    <a:lnTo>
                      <a:pt x="96113" y="556281"/>
                    </a:lnTo>
                    <a:lnTo>
                      <a:pt x="0" y="556344"/>
                    </a:lnTo>
                    <a:close/>
                  </a:path>
                </a:pathLst>
              </a:custGeom>
              <a:solidFill>
                <a:srgbClr val="FFFFFF">
                  <a:alpha val="176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89" name="Google Shape;689;p13"/>
              <p:cNvSpPr/>
              <p:nvPr/>
            </p:nvSpPr>
            <p:spPr>
              <a:xfrm>
                <a:off x="6496495" y="523589"/>
                <a:ext cx="393293" cy="236303"/>
              </a:xfrm>
              <a:custGeom>
                <a:avLst/>
                <a:gdLst/>
                <a:ahLst/>
                <a:cxnLst/>
                <a:rect l="l" t="t" r="r" b="b"/>
                <a:pathLst>
                  <a:path w="393293" h="236303" extrusionOk="0">
                    <a:moveTo>
                      <a:pt x="0" y="214076"/>
                    </a:moveTo>
                    <a:lnTo>
                      <a:pt x="393293" y="0"/>
                    </a:lnTo>
                    <a:cubicBezTo>
                      <a:pt x="386220" y="41300"/>
                      <a:pt x="368665" y="81147"/>
                      <a:pt x="343595" y="115752"/>
                    </a:cubicBezTo>
                    <a:cubicBezTo>
                      <a:pt x="318714" y="150611"/>
                      <a:pt x="285687" y="180354"/>
                      <a:pt x="247671" y="200941"/>
                    </a:cubicBezTo>
                    <a:cubicBezTo>
                      <a:pt x="228663" y="211297"/>
                      <a:pt x="208455" y="219443"/>
                      <a:pt x="187742" y="225569"/>
                    </a:cubicBezTo>
                    <a:cubicBezTo>
                      <a:pt x="166903" y="231189"/>
                      <a:pt x="145685" y="234978"/>
                      <a:pt x="124151" y="235925"/>
                    </a:cubicBezTo>
                    <a:cubicBezTo>
                      <a:pt x="81399" y="238072"/>
                      <a:pt x="38332" y="231126"/>
                      <a:pt x="0" y="214076"/>
                    </a:cubicBezTo>
                    <a:close/>
                  </a:path>
                </a:pathLst>
              </a:custGeom>
              <a:solidFill>
                <a:srgbClr val="FFFFFF">
                  <a:alpha val="176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0" name="Google Shape;690;p13"/>
              <p:cNvSpPr/>
              <p:nvPr/>
            </p:nvSpPr>
            <p:spPr>
              <a:xfrm>
                <a:off x="6496495" y="523589"/>
                <a:ext cx="393293" cy="236304"/>
              </a:xfrm>
              <a:custGeom>
                <a:avLst/>
                <a:gdLst/>
                <a:ahLst/>
                <a:cxnLst/>
                <a:rect l="l" t="t" r="r" b="b"/>
                <a:pathLst>
                  <a:path w="393293" h="236304" extrusionOk="0">
                    <a:moveTo>
                      <a:pt x="0" y="214076"/>
                    </a:moveTo>
                    <a:cubicBezTo>
                      <a:pt x="18503" y="216981"/>
                      <a:pt x="36816" y="218812"/>
                      <a:pt x="55192" y="219191"/>
                    </a:cubicBezTo>
                    <a:cubicBezTo>
                      <a:pt x="77737" y="219949"/>
                      <a:pt x="100155" y="218686"/>
                      <a:pt x="122194" y="215528"/>
                    </a:cubicBezTo>
                    <a:cubicBezTo>
                      <a:pt x="152063" y="211234"/>
                      <a:pt x="181049" y="203088"/>
                      <a:pt x="208329" y="191279"/>
                    </a:cubicBezTo>
                    <a:lnTo>
                      <a:pt x="208455" y="191279"/>
                    </a:lnTo>
                    <a:cubicBezTo>
                      <a:pt x="217486" y="187237"/>
                      <a:pt x="226390" y="182880"/>
                      <a:pt x="235041" y="178018"/>
                    </a:cubicBezTo>
                    <a:cubicBezTo>
                      <a:pt x="237251" y="176944"/>
                      <a:pt x="239399" y="175807"/>
                      <a:pt x="241482" y="174607"/>
                    </a:cubicBezTo>
                    <a:cubicBezTo>
                      <a:pt x="248050" y="170945"/>
                      <a:pt x="254175" y="166588"/>
                      <a:pt x="260617" y="162799"/>
                    </a:cubicBezTo>
                    <a:cubicBezTo>
                      <a:pt x="268637" y="156799"/>
                      <a:pt x="276972" y="151369"/>
                      <a:pt x="284487" y="144864"/>
                    </a:cubicBezTo>
                    <a:cubicBezTo>
                      <a:pt x="300337" y="132676"/>
                      <a:pt x="314104" y="118152"/>
                      <a:pt x="327618" y="103186"/>
                    </a:cubicBezTo>
                    <a:cubicBezTo>
                      <a:pt x="331028" y="99271"/>
                      <a:pt x="334438" y="95292"/>
                      <a:pt x="337595" y="91251"/>
                    </a:cubicBezTo>
                    <a:cubicBezTo>
                      <a:pt x="359635" y="63844"/>
                      <a:pt x="378074" y="33027"/>
                      <a:pt x="393293" y="0"/>
                    </a:cubicBezTo>
                    <a:cubicBezTo>
                      <a:pt x="386220" y="41300"/>
                      <a:pt x="368665" y="81147"/>
                      <a:pt x="343595" y="115752"/>
                    </a:cubicBezTo>
                    <a:cubicBezTo>
                      <a:pt x="341637" y="118531"/>
                      <a:pt x="339679" y="121120"/>
                      <a:pt x="337595" y="123772"/>
                    </a:cubicBezTo>
                    <a:lnTo>
                      <a:pt x="337469" y="123899"/>
                    </a:lnTo>
                    <a:cubicBezTo>
                      <a:pt x="334817" y="127435"/>
                      <a:pt x="332102" y="130845"/>
                      <a:pt x="329197" y="134129"/>
                    </a:cubicBezTo>
                    <a:lnTo>
                      <a:pt x="327239" y="136465"/>
                    </a:lnTo>
                    <a:cubicBezTo>
                      <a:pt x="325029" y="139118"/>
                      <a:pt x="322755" y="141580"/>
                      <a:pt x="320419" y="144043"/>
                    </a:cubicBezTo>
                    <a:cubicBezTo>
                      <a:pt x="318461" y="146380"/>
                      <a:pt x="316251" y="148653"/>
                      <a:pt x="313851" y="150863"/>
                    </a:cubicBezTo>
                    <a:cubicBezTo>
                      <a:pt x="313220" y="151811"/>
                      <a:pt x="312273" y="152568"/>
                      <a:pt x="311515" y="153326"/>
                    </a:cubicBezTo>
                    <a:cubicBezTo>
                      <a:pt x="308231" y="156610"/>
                      <a:pt x="304947" y="159767"/>
                      <a:pt x="301537" y="162609"/>
                    </a:cubicBezTo>
                    <a:cubicBezTo>
                      <a:pt x="301032" y="163241"/>
                      <a:pt x="300337" y="163809"/>
                      <a:pt x="299832" y="164188"/>
                    </a:cubicBezTo>
                    <a:cubicBezTo>
                      <a:pt x="296801" y="166966"/>
                      <a:pt x="293833" y="169556"/>
                      <a:pt x="290676" y="171892"/>
                    </a:cubicBezTo>
                    <a:cubicBezTo>
                      <a:pt x="277288" y="182880"/>
                      <a:pt x="262890" y="192605"/>
                      <a:pt x="247671" y="200878"/>
                    </a:cubicBezTo>
                    <a:cubicBezTo>
                      <a:pt x="245713" y="201951"/>
                      <a:pt x="243630" y="203088"/>
                      <a:pt x="241482" y="204035"/>
                    </a:cubicBezTo>
                    <a:cubicBezTo>
                      <a:pt x="241356" y="204161"/>
                      <a:pt x="241230" y="204161"/>
                      <a:pt x="241104" y="204161"/>
                    </a:cubicBezTo>
                    <a:cubicBezTo>
                      <a:pt x="236936" y="206372"/>
                      <a:pt x="232705" y="208455"/>
                      <a:pt x="228411" y="210350"/>
                    </a:cubicBezTo>
                    <a:cubicBezTo>
                      <a:pt x="224748" y="212055"/>
                      <a:pt x="220959" y="213760"/>
                      <a:pt x="217107" y="215212"/>
                    </a:cubicBezTo>
                    <a:cubicBezTo>
                      <a:pt x="214455" y="216412"/>
                      <a:pt x="211739" y="217423"/>
                      <a:pt x="208961" y="218370"/>
                    </a:cubicBezTo>
                    <a:cubicBezTo>
                      <a:pt x="206498" y="219443"/>
                      <a:pt x="203972" y="220327"/>
                      <a:pt x="201509" y="221148"/>
                    </a:cubicBezTo>
                    <a:cubicBezTo>
                      <a:pt x="197594" y="222601"/>
                      <a:pt x="193615" y="223801"/>
                      <a:pt x="189574" y="225064"/>
                    </a:cubicBezTo>
                    <a:cubicBezTo>
                      <a:pt x="188942" y="225190"/>
                      <a:pt x="188374" y="225443"/>
                      <a:pt x="187742" y="225569"/>
                    </a:cubicBezTo>
                    <a:cubicBezTo>
                      <a:pt x="178460" y="228032"/>
                      <a:pt x="168987" y="230305"/>
                      <a:pt x="159578" y="231884"/>
                    </a:cubicBezTo>
                    <a:cubicBezTo>
                      <a:pt x="147895" y="234094"/>
                      <a:pt x="136086" y="235420"/>
                      <a:pt x="124214" y="235925"/>
                    </a:cubicBezTo>
                    <a:cubicBezTo>
                      <a:pt x="119226" y="236178"/>
                      <a:pt x="114237" y="236304"/>
                      <a:pt x="109248" y="236304"/>
                    </a:cubicBezTo>
                    <a:cubicBezTo>
                      <a:pt x="100091" y="236304"/>
                      <a:pt x="91187" y="235925"/>
                      <a:pt x="82094" y="234978"/>
                    </a:cubicBezTo>
                    <a:lnTo>
                      <a:pt x="81147" y="234978"/>
                    </a:lnTo>
                    <a:cubicBezTo>
                      <a:pt x="81147" y="234978"/>
                      <a:pt x="81147" y="234978"/>
                      <a:pt x="81020" y="234978"/>
                    </a:cubicBezTo>
                    <a:cubicBezTo>
                      <a:pt x="74832" y="234347"/>
                      <a:pt x="68833" y="233526"/>
                      <a:pt x="62770" y="232515"/>
                    </a:cubicBezTo>
                    <a:cubicBezTo>
                      <a:pt x="59865" y="232136"/>
                      <a:pt x="57276" y="231568"/>
                      <a:pt x="54498" y="231063"/>
                    </a:cubicBezTo>
                    <a:cubicBezTo>
                      <a:pt x="53172" y="230810"/>
                      <a:pt x="52035" y="230684"/>
                      <a:pt x="50709" y="230305"/>
                    </a:cubicBezTo>
                    <a:cubicBezTo>
                      <a:pt x="47930" y="229800"/>
                      <a:pt x="45215" y="229105"/>
                      <a:pt x="42436" y="228347"/>
                    </a:cubicBezTo>
                    <a:cubicBezTo>
                      <a:pt x="39973" y="227842"/>
                      <a:pt x="37574" y="227148"/>
                      <a:pt x="35111" y="226516"/>
                    </a:cubicBezTo>
                    <a:cubicBezTo>
                      <a:pt x="34732" y="226390"/>
                      <a:pt x="34164" y="226264"/>
                      <a:pt x="33785" y="226137"/>
                    </a:cubicBezTo>
                    <a:cubicBezTo>
                      <a:pt x="30880" y="225379"/>
                      <a:pt x="28038" y="224558"/>
                      <a:pt x="25133" y="223674"/>
                    </a:cubicBezTo>
                    <a:cubicBezTo>
                      <a:pt x="20966" y="222348"/>
                      <a:pt x="16861" y="220896"/>
                      <a:pt x="12819" y="219317"/>
                    </a:cubicBezTo>
                    <a:cubicBezTo>
                      <a:pt x="8525" y="217738"/>
                      <a:pt x="4231" y="215907"/>
                      <a:pt x="0" y="214076"/>
                    </a:cubicBezTo>
                    <a:close/>
                  </a:path>
                </a:pathLst>
              </a:custGeom>
              <a:solidFill>
                <a:srgbClr val="FFFFFF">
                  <a:alpha val="298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pic>
        <p:nvPicPr>
          <p:cNvPr id="691" name="Google Shape;691;p13"/>
          <p:cNvPicPr preferRelativeResize="0"/>
          <p:nvPr/>
        </p:nvPicPr>
        <p:blipFill rotWithShape="1">
          <a:blip r:embed="rId2">
            <a:alphaModFix/>
          </a:blip>
          <a:srcRect l="22863" r="29603"/>
          <a:stretch/>
        </p:blipFill>
        <p:spPr>
          <a:xfrm rot="-3088401" flipH="1">
            <a:off x="10451190" y="-398857"/>
            <a:ext cx="1070125" cy="3183418"/>
          </a:xfrm>
          <a:prstGeom prst="rect">
            <a:avLst/>
          </a:prstGeom>
          <a:noFill/>
          <a:ln>
            <a:noFill/>
          </a:ln>
          <a:effectLst>
            <a:outerShdw blurRad="57150" dist="19050" dir="5400000" algn="bl" rotWithShape="0">
              <a:srgbClr val="000000">
                <a:alpha val="50000"/>
              </a:srgbClr>
            </a:outerShdw>
          </a:effectLst>
        </p:spPr>
      </p:pic>
      <p:grpSp>
        <p:nvGrpSpPr>
          <p:cNvPr id="692" name="Google Shape;692;p13"/>
          <p:cNvGrpSpPr/>
          <p:nvPr/>
        </p:nvGrpSpPr>
        <p:grpSpPr>
          <a:xfrm rot="8100207" flipH="1">
            <a:off x="-392344" y="-1702735"/>
            <a:ext cx="478651" cy="4846084"/>
            <a:chOff x="3794083" y="2503850"/>
            <a:chExt cx="408445" cy="3699739"/>
          </a:xfrm>
        </p:grpSpPr>
        <p:grpSp>
          <p:nvGrpSpPr>
            <p:cNvPr id="693" name="Google Shape;693;p13"/>
            <p:cNvGrpSpPr/>
            <p:nvPr/>
          </p:nvGrpSpPr>
          <p:grpSpPr>
            <a:xfrm>
              <a:off x="3794083" y="2503851"/>
              <a:ext cx="408445" cy="3699738"/>
              <a:chOff x="5554908" y="3098301"/>
              <a:chExt cx="408445" cy="3699738"/>
            </a:xfrm>
          </p:grpSpPr>
          <p:grpSp>
            <p:nvGrpSpPr>
              <p:cNvPr id="694" name="Google Shape;694;p13"/>
              <p:cNvGrpSpPr/>
              <p:nvPr/>
            </p:nvGrpSpPr>
            <p:grpSpPr>
              <a:xfrm rot="5525154">
                <a:off x="4051841" y="5036428"/>
                <a:ext cx="3322621" cy="195680"/>
                <a:chOff x="9400423" y="4620600"/>
                <a:chExt cx="3322413" cy="195668"/>
              </a:xfrm>
            </p:grpSpPr>
            <p:sp>
              <p:nvSpPr>
                <p:cNvPr id="695" name="Google Shape;695;p13"/>
                <p:cNvSpPr/>
                <p:nvPr/>
              </p:nvSpPr>
              <p:spPr>
                <a:xfrm>
                  <a:off x="9835917" y="4707429"/>
                  <a:ext cx="2257709" cy="41599"/>
                </a:xfrm>
                <a:custGeom>
                  <a:avLst/>
                  <a:gdLst/>
                  <a:ahLst/>
                  <a:cxnLst/>
                  <a:rect l="l" t="t" r="r" b="b"/>
                  <a:pathLst>
                    <a:path w="2257709" h="41599" extrusionOk="0">
                      <a:moveTo>
                        <a:pt x="-311" y="-309"/>
                      </a:moveTo>
                      <a:lnTo>
                        <a:pt x="2257398" y="-309"/>
                      </a:lnTo>
                      <a:lnTo>
                        <a:pt x="2257398" y="41291"/>
                      </a:lnTo>
                      <a:lnTo>
                        <a:pt x="-311" y="41291"/>
                      </a:lnTo>
                      <a:close/>
                    </a:path>
                  </a:pathLst>
                </a:custGeom>
                <a:solidFill>
                  <a:schemeClr val="dk2"/>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6" name="Google Shape;696;p13"/>
                <p:cNvSpPr/>
                <p:nvPr/>
              </p:nvSpPr>
              <p:spPr>
                <a:xfrm>
                  <a:off x="9835917" y="4672713"/>
                  <a:ext cx="2257709" cy="7104"/>
                </a:xfrm>
                <a:custGeom>
                  <a:avLst/>
                  <a:gdLst/>
                  <a:ahLst/>
                  <a:cxnLst/>
                  <a:rect l="l" t="t" r="r" b="b"/>
                  <a:pathLst>
                    <a:path w="2257709" h="7104" extrusionOk="0">
                      <a:moveTo>
                        <a:pt x="-311" y="-307"/>
                      </a:moveTo>
                      <a:lnTo>
                        <a:pt x="2257398" y="-307"/>
                      </a:lnTo>
                      <a:lnTo>
                        <a:pt x="2257398" y="6797"/>
                      </a:lnTo>
                      <a:lnTo>
                        <a:pt x="-311" y="6797"/>
                      </a:lnTo>
                      <a:close/>
                    </a:path>
                  </a:pathLst>
                </a:custGeom>
                <a:solidFill>
                  <a:schemeClr val="dk2"/>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7" name="Google Shape;697;p13"/>
                <p:cNvSpPr/>
                <p:nvPr/>
              </p:nvSpPr>
              <p:spPr>
                <a:xfrm>
                  <a:off x="9835917" y="4692302"/>
                  <a:ext cx="2257709" cy="7104"/>
                </a:xfrm>
                <a:custGeom>
                  <a:avLst/>
                  <a:gdLst/>
                  <a:ahLst/>
                  <a:cxnLst/>
                  <a:rect l="l" t="t" r="r" b="b"/>
                  <a:pathLst>
                    <a:path w="2257709" h="7104" extrusionOk="0">
                      <a:moveTo>
                        <a:pt x="-311" y="-308"/>
                      </a:moveTo>
                      <a:lnTo>
                        <a:pt x="2257398" y="-308"/>
                      </a:lnTo>
                      <a:lnTo>
                        <a:pt x="2257398" y="6797"/>
                      </a:lnTo>
                      <a:lnTo>
                        <a:pt x="-311" y="6797"/>
                      </a:lnTo>
                      <a:close/>
                    </a:path>
                  </a:pathLst>
                </a:custGeom>
                <a:solidFill>
                  <a:schemeClr val="dk2"/>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8" name="Google Shape;698;p13"/>
                <p:cNvSpPr/>
                <p:nvPr/>
              </p:nvSpPr>
              <p:spPr>
                <a:xfrm>
                  <a:off x="9626030" y="4623399"/>
                  <a:ext cx="3053164" cy="30254"/>
                </a:xfrm>
                <a:custGeom>
                  <a:avLst/>
                  <a:gdLst/>
                  <a:ahLst/>
                  <a:cxnLst/>
                  <a:rect l="l" t="t" r="r" b="b"/>
                  <a:pathLst>
                    <a:path w="3053164" h="30254" extrusionOk="0">
                      <a:moveTo>
                        <a:pt x="-317" y="29948"/>
                      </a:moveTo>
                      <a:cubicBezTo>
                        <a:pt x="76907" y="19888"/>
                        <a:pt x="186956" y="-306"/>
                        <a:pt x="231354" y="-306"/>
                      </a:cubicBezTo>
                      <a:lnTo>
                        <a:pt x="3052848" y="-306"/>
                      </a:lnTo>
                      <a:lnTo>
                        <a:pt x="3052848" y="16182"/>
                      </a:lnTo>
                      <a:lnTo>
                        <a:pt x="231354" y="16182"/>
                      </a:lnTo>
                      <a:lnTo>
                        <a:pt x="-317" y="29948"/>
                      </a:lnTo>
                      <a:close/>
                    </a:path>
                  </a:pathLst>
                </a:custGeom>
                <a:solidFill>
                  <a:srgbClr val="C6C6C6"/>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99" name="Google Shape;699;p13"/>
                <p:cNvSpPr/>
                <p:nvPr/>
              </p:nvSpPr>
              <p:spPr>
                <a:xfrm>
                  <a:off x="12092744" y="4714993"/>
                  <a:ext cx="459485" cy="15127"/>
                </a:xfrm>
                <a:custGeom>
                  <a:avLst/>
                  <a:gdLst/>
                  <a:ahLst/>
                  <a:cxnLst/>
                  <a:rect l="l" t="t" r="r" b="b"/>
                  <a:pathLst>
                    <a:path w="459485" h="15127" extrusionOk="0">
                      <a:moveTo>
                        <a:pt x="-348" y="-309"/>
                      </a:moveTo>
                      <a:lnTo>
                        <a:pt x="459138" y="-309"/>
                      </a:lnTo>
                      <a:lnTo>
                        <a:pt x="459138" y="14818"/>
                      </a:lnTo>
                      <a:lnTo>
                        <a:pt x="-348" y="14818"/>
                      </a:lnTo>
                      <a:close/>
                    </a:path>
                  </a:pathLst>
                </a:custGeom>
                <a:solidFill>
                  <a:srgbClr val="DEDEDC"/>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0" name="Google Shape;700;p13"/>
                <p:cNvSpPr/>
                <p:nvPr/>
              </p:nvSpPr>
              <p:spPr>
                <a:xfrm>
                  <a:off x="9635581" y="4764005"/>
                  <a:ext cx="2915286" cy="5348"/>
                </a:xfrm>
                <a:custGeom>
                  <a:avLst/>
                  <a:gdLst/>
                  <a:ahLst/>
                  <a:cxnLst/>
                  <a:rect l="l" t="t" r="r" b="b"/>
                  <a:pathLst>
                    <a:path w="2915286" h="5348" extrusionOk="0">
                      <a:moveTo>
                        <a:pt x="-292" y="-310"/>
                      </a:moveTo>
                      <a:lnTo>
                        <a:pt x="2914995" y="-310"/>
                      </a:lnTo>
                      <a:lnTo>
                        <a:pt x="2914995" y="5039"/>
                      </a:lnTo>
                      <a:lnTo>
                        <a:pt x="-292" y="5039"/>
                      </a:lnTo>
                      <a:close/>
                    </a:path>
                  </a:pathLst>
                </a:custGeom>
                <a:solidFill>
                  <a:srgbClr val="DADAD8"/>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1" name="Google Shape;701;p13"/>
                <p:cNvSpPr/>
                <p:nvPr/>
              </p:nvSpPr>
              <p:spPr>
                <a:xfrm>
                  <a:off x="9626030" y="4788813"/>
                  <a:ext cx="3061181" cy="19513"/>
                </a:xfrm>
                <a:custGeom>
                  <a:avLst/>
                  <a:gdLst/>
                  <a:ahLst/>
                  <a:cxnLst/>
                  <a:rect l="l" t="t" r="r" b="b"/>
                  <a:pathLst>
                    <a:path w="3061181" h="19513" extrusionOk="0">
                      <a:moveTo>
                        <a:pt x="239371" y="13152"/>
                      </a:moveTo>
                      <a:lnTo>
                        <a:pt x="3060865" y="13152"/>
                      </a:lnTo>
                      <a:lnTo>
                        <a:pt x="3052848" y="19203"/>
                      </a:lnTo>
                      <a:lnTo>
                        <a:pt x="231354" y="19203"/>
                      </a:lnTo>
                      <a:cubicBezTo>
                        <a:pt x="175762" y="19203"/>
                        <a:pt x="76831" y="9900"/>
                        <a:pt x="-317" y="-311"/>
                      </a:cubicBezTo>
                      <a:lnTo>
                        <a:pt x="239371" y="13152"/>
                      </a:lnTo>
                      <a:close/>
                    </a:path>
                  </a:pathLst>
                </a:custGeom>
                <a:solidFill>
                  <a:srgbClr val="CDCDCB"/>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2" name="Google Shape;702;p13"/>
                <p:cNvSpPr/>
                <p:nvPr/>
              </p:nvSpPr>
              <p:spPr>
                <a:xfrm>
                  <a:off x="12565137" y="4621281"/>
                  <a:ext cx="157699" cy="194306"/>
                </a:xfrm>
                <a:custGeom>
                  <a:avLst/>
                  <a:gdLst/>
                  <a:ahLst/>
                  <a:cxnLst/>
                  <a:rect l="l" t="t" r="r" b="b"/>
                  <a:pathLst>
                    <a:path w="157699" h="194306" extrusionOk="0">
                      <a:moveTo>
                        <a:pt x="113096" y="-309"/>
                      </a:moveTo>
                      <a:lnTo>
                        <a:pt x="113096" y="29794"/>
                      </a:lnTo>
                      <a:lnTo>
                        <a:pt x="-357" y="29794"/>
                      </a:lnTo>
                      <a:lnTo>
                        <a:pt x="-357" y="169417"/>
                      </a:lnTo>
                      <a:lnTo>
                        <a:pt x="113096" y="169417"/>
                      </a:lnTo>
                      <a:lnTo>
                        <a:pt x="113096" y="193998"/>
                      </a:lnTo>
                      <a:cubicBezTo>
                        <a:pt x="140248" y="169871"/>
                        <a:pt x="157342" y="135381"/>
                        <a:pt x="157342" y="96883"/>
                      </a:cubicBezTo>
                      <a:lnTo>
                        <a:pt x="157342" y="94538"/>
                      </a:lnTo>
                      <a:cubicBezTo>
                        <a:pt x="156661" y="56872"/>
                        <a:pt x="139719" y="23365"/>
                        <a:pt x="113096" y="-309"/>
                      </a:cubicBezTo>
                      <a:close/>
                    </a:path>
                  </a:pathLst>
                </a:custGeom>
                <a:solidFill>
                  <a:schemeClr val="dk2"/>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3" name="Google Shape;703;p13"/>
                <p:cNvSpPr/>
                <p:nvPr/>
              </p:nvSpPr>
              <p:spPr>
                <a:xfrm>
                  <a:off x="9626030" y="4662427"/>
                  <a:ext cx="140620" cy="90921"/>
                </a:xfrm>
                <a:custGeom>
                  <a:avLst/>
                  <a:gdLst/>
                  <a:ahLst/>
                  <a:cxnLst/>
                  <a:rect l="l" t="t" r="r" b="b"/>
                  <a:pathLst>
                    <a:path w="140620" h="90921" extrusionOk="0">
                      <a:moveTo>
                        <a:pt x="-277" y="-308"/>
                      </a:moveTo>
                      <a:lnTo>
                        <a:pt x="140344" y="-308"/>
                      </a:lnTo>
                      <a:lnTo>
                        <a:pt x="140344" y="90613"/>
                      </a:lnTo>
                      <a:lnTo>
                        <a:pt x="-277" y="90613"/>
                      </a:lnTo>
                      <a:close/>
                    </a:path>
                  </a:pathLst>
                </a:custGeom>
                <a:solidFill>
                  <a:srgbClr val="7F6A4B"/>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4" name="Google Shape;704;p13"/>
                <p:cNvSpPr/>
                <p:nvPr/>
              </p:nvSpPr>
              <p:spPr>
                <a:xfrm>
                  <a:off x="12551749" y="4639207"/>
                  <a:ext cx="14707" cy="164037"/>
                </a:xfrm>
                <a:custGeom>
                  <a:avLst/>
                  <a:gdLst/>
                  <a:ahLst/>
                  <a:cxnLst/>
                  <a:rect l="l" t="t" r="r" b="b"/>
                  <a:pathLst>
                    <a:path w="14707" h="164037" extrusionOk="0">
                      <a:moveTo>
                        <a:pt x="-355" y="-309"/>
                      </a:moveTo>
                      <a:lnTo>
                        <a:pt x="14353" y="-309"/>
                      </a:lnTo>
                      <a:lnTo>
                        <a:pt x="14353" y="163729"/>
                      </a:lnTo>
                      <a:lnTo>
                        <a:pt x="-355" y="163729"/>
                      </a:lnTo>
                      <a:close/>
                    </a:path>
                  </a:pathLst>
                </a:custGeom>
                <a:solidFill>
                  <a:schemeClr val="dk2"/>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5" name="Google Shape;705;p13"/>
                <p:cNvSpPr/>
                <p:nvPr/>
              </p:nvSpPr>
              <p:spPr>
                <a:xfrm>
                  <a:off x="12565210" y="4638903"/>
                  <a:ext cx="151950" cy="157900"/>
                </a:xfrm>
                <a:custGeom>
                  <a:avLst/>
                  <a:gdLst/>
                  <a:ahLst/>
                  <a:cxnLst/>
                  <a:rect l="l" t="t" r="r" b="b"/>
                  <a:pathLst>
                    <a:path w="151950" h="157900" extrusionOk="0">
                      <a:moveTo>
                        <a:pt x="118238" y="-309"/>
                      </a:moveTo>
                      <a:lnTo>
                        <a:pt x="118238" y="24155"/>
                      </a:lnTo>
                      <a:lnTo>
                        <a:pt x="-358" y="24155"/>
                      </a:lnTo>
                      <a:lnTo>
                        <a:pt x="-358" y="137644"/>
                      </a:lnTo>
                      <a:lnTo>
                        <a:pt x="118238" y="137644"/>
                      </a:lnTo>
                      <a:lnTo>
                        <a:pt x="118238" y="157592"/>
                      </a:lnTo>
                      <a:cubicBezTo>
                        <a:pt x="140173" y="136296"/>
                        <a:pt x="151593" y="109945"/>
                        <a:pt x="151593" y="78675"/>
                      </a:cubicBezTo>
                      <a:lnTo>
                        <a:pt x="151593" y="76788"/>
                      </a:lnTo>
                      <a:cubicBezTo>
                        <a:pt x="150913" y="46125"/>
                        <a:pt x="139643" y="23885"/>
                        <a:pt x="118238" y="-309"/>
                      </a:cubicBezTo>
                      <a:close/>
                    </a:path>
                  </a:pathLst>
                </a:custGeom>
                <a:solidFill>
                  <a:schemeClr val="dk2"/>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6" name="Google Shape;706;p13"/>
                <p:cNvSpPr/>
                <p:nvPr/>
              </p:nvSpPr>
              <p:spPr>
                <a:xfrm>
                  <a:off x="9835917" y="4718094"/>
                  <a:ext cx="2257709" cy="20206"/>
                </a:xfrm>
                <a:custGeom>
                  <a:avLst/>
                  <a:gdLst/>
                  <a:ahLst/>
                  <a:cxnLst/>
                  <a:rect l="l" t="t" r="r" b="b"/>
                  <a:pathLst>
                    <a:path w="2257709" h="20206" extrusionOk="0">
                      <a:moveTo>
                        <a:pt x="-311" y="-309"/>
                      </a:moveTo>
                      <a:lnTo>
                        <a:pt x="2257398" y="-309"/>
                      </a:lnTo>
                      <a:lnTo>
                        <a:pt x="2257398" y="19898"/>
                      </a:lnTo>
                      <a:lnTo>
                        <a:pt x="-311" y="19898"/>
                      </a:lnTo>
                      <a:close/>
                    </a:path>
                  </a:pathLst>
                </a:custGeom>
                <a:solidFill>
                  <a:schemeClr val="dk2"/>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7" name="Google Shape;707;p13"/>
                <p:cNvSpPr/>
                <p:nvPr/>
              </p:nvSpPr>
              <p:spPr>
                <a:xfrm>
                  <a:off x="9766182" y="4662426"/>
                  <a:ext cx="70189" cy="90913"/>
                </a:xfrm>
                <a:custGeom>
                  <a:avLst/>
                  <a:gdLst/>
                  <a:ahLst/>
                  <a:cxnLst/>
                  <a:rect l="l" t="t" r="r" b="b"/>
                  <a:pathLst>
                    <a:path w="70189" h="90913" extrusionOk="0">
                      <a:moveTo>
                        <a:pt x="69910" y="2339"/>
                      </a:moveTo>
                      <a:lnTo>
                        <a:pt x="-280" y="-308"/>
                      </a:lnTo>
                      <a:lnTo>
                        <a:pt x="-280" y="90605"/>
                      </a:lnTo>
                      <a:lnTo>
                        <a:pt x="69910" y="87202"/>
                      </a:lnTo>
                      <a:lnTo>
                        <a:pt x="69910" y="2339"/>
                      </a:lnTo>
                      <a:close/>
                    </a:path>
                  </a:pathLst>
                </a:custGeom>
                <a:gradFill>
                  <a:gsLst>
                    <a:gs pos="0">
                      <a:srgbClr val="8D7955"/>
                    </a:gs>
                    <a:gs pos="50000">
                      <a:srgbClr val="927D58"/>
                    </a:gs>
                    <a:gs pos="100000">
                      <a:srgbClr val="97825C"/>
                    </a:gs>
                  </a:gsLst>
                  <a:lin ang="4175143" scaled="0"/>
                </a:gra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8" name="Google Shape;708;p13"/>
                <p:cNvSpPr/>
                <p:nvPr/>
              </p:nvSpPr>
              <p:spPr>
                <a:xfrm flipH="1">
                  <a:off x="12093664" y="4672713"/>
                  <a:ext cx="457592" cy="7104"/>
                </a:xfrm>
                <a:custGeom>
                  <a:avLst/>
                  <a:gdLst/>
                  <a:ahLst/>
                  <a:cxnLst/>
                  <a:rect l="l" t="t" r="r" b="b"/>
                  <a:pathLst>
                    <a:path w="457592" h="7104" extrusionOk="0">
                      <a:moveTo>
                        <a:pt x="-169" y="-307"/>
                      </a:moveTo>
                      <a:lnTo>
                        <a:pt x="457424" y="-307"/>
                      </a:lnTo>
                      <a:lnTo>
                        <a:pt x="457424" y="6797"/>
                      </a:lnTo>
                      <a:lnTo>
                        <a:pt x="-169" y="6797"/>
                      </a:lnTo>
                      <a:close/>
                    </a:path>
                  </a:pathLst>
                </a:custGeom>
                <a:solidFill>
                  <a:srgbClr val="CCCCCC"/>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09" name="Google Shape;709;p13"/>
                <p:cNvSpPr/>
                <p:nvPr/>
              </p:nvSpPr>
              <p:spPr>
                <a:xfrm flipH="1">
                  <a:off x="12093664" y="4692302"/>
                  <a:ext cx="457592" cy="7104"/>
                </a:xfrm>
                <a:custGeom>
                  <a:avLst/>
                  <a:gdLst/>
                  <a:ahLst/>
                  <a:cxnLst/>
                  <a:rect l="l" t="t" r="r" b="b"/>
                  <a:pathLst>
                    <a:path w="457592" h="7104" extrusionOk="0">
                      <a:moveTo>
                        <a:pt x="-169" y="-308"/>
                      </a:moveTo>
                      <a:lnTo>
                        <a:pt x="457424" y="-308"/>
                      </a:lnTo>
                      <a:lnTo>
                        <a:pt x="457424" y="6797"/>
                      </a:lnTo>
                      <a:lnTo>
                        <a:pt x="-169" y="6797"/>
                      </a:lnTo>
                      <a:close/>
                    </a:path>
                  </a:pathLst>
                </a:custGeom>
                <a:solidFill>
                  <a:srgbClr val="CCCCCC"/>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10" name="Google Shape;710;p13"/>
                <p:cNvSpPr/>
                <p:nvPr/>
              </p:nvSpPr>
              <p:spPr>
                <a:xfrm>
                  <a:off x="9626027" y="4662427"/>
                  <a:ext cx="140620" cy="90921"/>
                </a:xfrm>
                <a:custGeom>
                  <a:avLst/>
                  <a:gdLst/>
                  <a:ahLst/>
                  <a:cxnLst/>
                  <a:rect l="l" t="t" r="r" b="b"/>
                  <a:pathLst>
                    <a:path w="140620" h="90921" extrusionOk="0">
                      <a:moveTo>
                        <a:pt x="-277" y="-308"/>
                      </a:moveTo>
                      <a:lnTo>
                        <a:pt x="140344" y="-308"/>
                      </a:lnTo>
                      <a:lnTo>
                        <a:pt x="140344" y="90613"/>
                      </a:lnTo>
                      <a:lnTo>
                        <a:pt x="-277" y="90613"/>
                      </a:lnTo>
                      <a:close/>
                    </a:path>
                  </a:pathLst>
                </a:custGeom>
                <a:gradFill>
                  <a:gsLst>
                    <a:gs pos="0">
                      <a:srgbClr val="FFFFFF">
                        <a:alpha val="0"/>
                      </a:srgbClr>
                    </a:gs>
                    <a:gs pos="9730">
                      <a:srgbClr val="FFFFFF">
                        <a:alpha val="0"/>
                      </a:srgbClr>
                    </a:gs>
                    <a:gs pos="19450">
                      <a:srgbClr val="FFFFFF">
                        <a:alpha val="30196"/>
                      </a:srgbClr>
                    </a:gs>
                    <a:gs pos="29170">
                      <a:srgbClr val="FFFFFF">
                        <a:alpha val="0"/>
                      </a:srgbClr>
                    </a:gs>
                    <a:gs pos="39590">
                      <a:srgbClr val="FFFFFF">
                        <a:alpha val="21960"/>
                      </a:srgbClr>
                    </a:gs>
                    <a:gs pos="48270">
                      <a:srgbClr val="FFFFFF">
                        <a:alpha val="0"/>
                      </a:srgbClr>
                    </a:gs>
                    <a:gs pos="74570">
                      <a:srgbClr val="FFFFFF">
                        <a:alpha val="0"/>
                      </a:srgbClr>
                    </a:gs>
                    <a:gs pos="81730">
                      <a:srgbClr val="FFFFFF">
                        <a:alpha val="13333"/>
                      </a:srgbClr>
                    </a:gs>
                    <a:gs pos="90869">
                      <a:srgbClr val="FFFFFF">
                        <a:alpha val="0"/>
                      </a:srgbClr>
                    </a:gs>
                    <a:gs pos="100000">
                      <a:srgbClr val="FFFFFF">
                        <a:alpha val="0"/>
                      </a:srgbClr>
                    </a:gs>
                  </a:gsLst>
                  <a:lin ang="5400012" scaled="0"/>
                </a:gra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11" name="Google Shape;711;p13"/>
                <p:cNvSpPr/>
                <p:nvPr/>
              </p:nvSpPr>
              <p:spPr>
                <a:xfrm>
                  <a:off x="9766182" y="4662426"/>
                  <a:ext cx="70189" cy="90913"/>
                </a:xfrm>
                <a:custGeom>
                  <a:avLst/>
                  <a:gdLst/>
                  <a:ahLst/>
                  <a:cxnLst/>
                  <a:rect l="l" t="t" r="r" b="b"/>
                  <a:pathLst>
                    <a:path w="70189" h="90913" extrusionOk="0">
                      <a:moveTo>
                        <a:pt x="69910" y="2339"/>
                      </a:moveTo>
                      <a:lnTo>
                        <a:pt x="-280" y="-308"/>
                      </a:lnTo>
                      <a:lnTo>
                        <a:pt x="-280" y="90605"/>
                      </a:lnTo>
                      <a:lnTo>
                        <a:pt x="69910" y="87202"/>
                      </a:lnTo>
                      <a:lnTo>
                        <a:pt x="69910" y="2339"/>
                      </a:lnTo>
                      <a:close/>
                    </a:path>
                  </a:pathLst>
                </a:custGeom>
                <a:gradFill>
                  <a:gsLst>
                    <a:gs pos="0">
                      <a:srgbClr val="FFFFFF">
                        <a:alpha val="0"/>
                      </a:srgbClr>
                    </a:gs>
                    <a:gs pos="9730">
                      <a:srgbClr val="FFFFFF">
                        <a:alpha val="0"/>
                      </a:srgbClr>
                    </a:gs>
                    <a:gs pos="19450">
                      <a:srgbClr val="FFFFFF">
                        <a:alpha val="30196"/>
                      </a:srgbClr>
                    </a:gs>
                    <a:gs pos="29170">
                      <a:srgbClr val="FFFFFF">
                        <a:alpha val="0"/>
                      </a:srgbClr>
                    </a:gs>
                    <a:gs pos="39590">
                      <a:srgbClr val="FFFFFF">
                        <a:alpha val="21960"/>
                      </a:srgbClr>
                    </a:gs>
                    <a:gs pos="48270">
                      <a:srgbClr val="FFFFFF">
                        <a:alpha val="0"/>
                      </a:srgbClr>
                    </a:gs>
                    <a:gs pos="74570">
                      <a:srgbClr val="FFFFFF">
                        <a:alpha val="0"/>
                      </a:srgbClr>
                    </a:gs>
                    <a:gs pos="81730">
                      <a:srgbClr val="FFFFFF">
                        <a:alpha val="13333"/>
                      </a:srgbClr>
                    </a:gs>
                    <a:gs pos="90869">
                      <a:srgbClr val="FFFFFF">
                        <a:alpha val="0"/>
                      </a:srgbClr>
                    </a:gs>
                    <a:gs pos="100000">
                      <a:srgbClr val="FFFFFF">
                        <a:alpha val="0"/>
                      </a:srgbClr>
                    </a:gs>
                  </a:gsLst>
                  <a:lin ang="5400012" scaled="0"/>
                </a:gra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12" name="Google Shape;712;p13"/>
                <p:cNvSpPr/>
                <p:nvPr/>
              </p:nvSpPr>
              <p:spPr>
                <a:xfrm>
                  <a:off x="12674732" y="4651686"/>
                  <a:ext cx="4679" cy="135039"/>
                </a:xfrm>
                <a:custGeom>
                  <a:avLst/>
                  <a:gdLst/>
                  <a:ahLst/>
                  <a:cxnLst/>
                  <a:rect l="l" t="t" r="r" b="b"/>
                  <a:pathLst>
                    <a:path w="4679" h="135039" extrusionOk="0">
                      <a:moveTo>
                        <a:pt x="-358" y="-309"/>
                      </a:moveTo>
                      <a:lnTo>
                        <a:pt x="4322" y="-309"/>
                      </a:lnTo>
                      <a:lnTo>
                        <a:pt x="4322" y="134731"/>
                      </a:lnTo>
                      <a:lnTo>
                        <a:pt x="-358" y="134731"/>
                      </a:lnTo>
                      <a:close/>
                    </a:path>
                  </a:pathLst>
                </a:custGeom>
                <a:solidFill>
                  <a:schemeClr val="dk2"/>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13" name="Google Shape;713;p13"/>
                <p:cNvSpPr/>
                <p:nvPr/>
              </p:nvSpPr>
              <p:spPr>
                <a:xfrm>
                  <a:off x="9626030" y="4620600"/>
                  <a:ext cx="3053164" cy="195668"/>
                </a:xfrm>
                <a:custGeom>
                  <a:avLst/>
                  <a:gdLst/>
                  <a:ahLst/>
                  <a:cxnLst/>
                  <a:rect l="l" t="t" r="r" b="b"/>
                  <a:pathLst>
                    <a:path w="3053164" h="195668" extrusionOk="0">
                      <a:moveTo>
                        <a:pt x="-317" y="29946"/>
                      </a:moveTo>
                      <a:cubicBezTo>
                        <a:pt x="76907" y="19886"/>
                        <a:pt x="186956" y="-309"/>
                        <a:pt x="231354" y="-309"/>
                      </a:cubicBezTo>
                      <a:lnTo>
                        <a:pt x="3052848" y="-309"/>
                      </a:lnTo>
                      <a:lnTo>
                        <a:pt x="3052848" y="195360"/>
                      </a:lnTo>
                      <a:lnTo>
                        <a:pt x="231354" y="195360"/>
                      </a:lnTo>
                      <a:cubicBezTo>
                        <a:pt x="175762" y="195360"/>
                        <a:pt x="76831" y="175316"/>
                        <a:pt x="-317" y="165106"/>
                      </a:cubicBezTo>
                      <a:lnTo>
                        <a:pt x="-317" y="29946"/>
                      </a:lnTo>
                      <a:close/>
                    </a:path>
                  </a:pathLst>
                </a:custGeom>
                <a:solidFill>
                  <a:srgbClr val="999999">
                    <a:alpha val="13730"/>
                  </a:srgbClr>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14" name="Google Shape;714;p13"/>
                <p:cNvSpPr/>
                <p:nvPr/>
              </p:nvSpPr>
              <p:spPr>
                <a:xfrm>
                  <a:off x="9493668" y="4650703"/>
                  <a:ext cx="132588" cy="135689"/>
                </a:xfrm>
                <a:custGeom>
                  <a:avLst/>
                  <a:gdLst/>
                  <a:ahLst/>
                  <a:cxnLst/>
                  <a:rect l="l" t="t" r="r" b="b"/>
                  <a:pathLst>
                    <a:path w="132588" h="135689" extrusionOk="0">
                      <a:moveTo>
                        <a:pt x="-273" y="28735"/>
                      </a:moveTo>
                      <a:lnTo>
                        <a:pt x="132315" y="-309"/>
                      </a:lnTo>
                      <a:lnTo>
                        <a:pt x="132315" y="135381"/>
                      </a:lnTo>
                      <a:lnTo>
                        <a:pt x="-273" y="106261"/>
                      </a:lnTo>
                      <a:lnTo>
                        <a:pt x="-273" y="28735"/>
                      </a:lnTo>
                      <a:close/>
                    </a:path>
                  </a:pathLst>
                </a:custGeom>
                <a:solidFill>
                  <a:srgbClr val="B3A185"/>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15" name="Google Shape;715;p13"/>
                <p:cNvSpPr/>
                <p:nvPr/>
              </p:nvSpPr>
              <p:spPr>
                <a:xfrm>
                  <a:off x="9502215" y="4666738"/>
                  <a:ext cx="115570" cy="103544"/>
                </a:xfrm>
                <a:custGeom>
                  <a:avLst/>
                  <a:gdLst/>
                  <a:ahLst/>
                  <a:cxnLst/>
                  <a:rect l="l" t="t" r="r" b="b"/>
                  <a:pathLst>
                    <a:path w="115570" h="103544" extrusionOk="0">
                      <a:moveTo>
                        <a:pt x="-273" y="21928"/>
                      </a:moveTo>
                      <a:lnTo>
                        <a:pt x="115297" y="-309"/>
                      </a:lnTo>
                      <a:lnTo>
                        <a:pt x="115297" y="103236"/>
                      </a:lnTo>
                      <a:lnTo>
                        <a:pt x="-273" y="81075"/>
                      </a:lnTo>
                      <a:lnTo>
                        <a:pt x="-273" y="21928"/>
                      </a:lnTo>
                      <a:close/>
                    </a:path>
                  </a:pathLst>
                </a:custGeom>
                <a:solidFill>
                  <a:srgbClr val="C5AD8B"/>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16" name="Google Shape;716;p13"/>
                <p:cNvSpPr/>
                <p:nvPr/>
              </p:nvSpPr>
              <p:spPr>
                <a:xfrm>
                  <a:off x="9502215" y="4666738"/>
                  <a:ext cx="115570" cy="103544"/>
                </a:xfrm>
                <a:custGeom>
                  <a:avLst/>
                  <a:gdLst/>
                  <a:ahLst/>
                  <a:cxnLst/>
                  <a:rect l="l" t="t" r="r" b="b"/>
                  <a:pathLst>
                    <a:path w="115570" h="103544" extrusionOk="0">
                      <a:moveTo>
                        <a:pt x="-273" y="21928"/>
                      </a:moveTo>
                      <a:lnTo>
                        <a:pt x="115297" y="-309"/>
                      </a:lnTo>
                      <a:lnTo>
                        <a:pt x="115297" y="103236"/>
                      </a:lnTo>
                      <a:lnTo>
                        <a:pt x="-273" y="81075"/>
                      </a:lnTo>
                      <a:lnTo>
                        <a:pt x="-273" y="21928"/>
                      </a:lnTo>
                      <a:close/>
                    </a:path>
                  </a:pathLst>
                </a:custGeom>
                <a:gradFill>
                  <a:gsLst>
                    <a:gs pos="0">
                      <a:srgbClr val="E4CCA8"/>
                    </a:gs>
                    <a:gs pos="50000">
                      <a:srgbClr val="E4CCA8">
                        <a:alpha val="49803"/>
                      </a:srgbClr>
                    </a:gs>
                    <a:gs pos="100000">
                      <a:srgbClr val="E4CCA8">
                        <a:alpha val="0"/>
                      </a:srgbClr>
                    </a:gs>
                  </a:gsLst>
                  <a:lin ang="5767852" scaled="0"/>
                </a:gra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17" name="Google Shape;717;p13"/>
                <p:cNvSpPr/>
                <p:nvPr/>
              </p:nvSpPr>
              <p:spPr>
                <a:xfrm>
                  <a:off x="9400423" y="4679823"/>
                  <a:ext cx="93472" cy="77450"/>
                </a:xfrm>
                <a:custGeom>
                  <a:avLst/>
                  <a:gdLst/>
                  <a:ahLst/>
                  <a:cxnLst/>
                  <a:rect l="l" t="t" r="r" b="b"/>
                  <a:pathLst>
                    <a:path w="93472" h="77450" extrusionOk="0">
                      <a:moveTo>
                        <a:pt x="19306" y="16256"/>
                      </a:moveTo>
                      <a:lnTo>
                        <a:pt x="93202" y="-309"/>
                      </a:lnTo>
                      <a:lnTo>
                        <a:pt x="93202" y="77142"/>
                      </a:lnTo>
                      <a:lnTo>
                        <a:pt x="19306" y="60578"/>
                      </a:lnTo>
                      <a:cubicBezTo>
                        <a:pt x="-7695" y="54527"/>
                        <a:pt x="-5880" y="21928"/>
                        <a:pt x="19306" y="16256"/>
                      </a:cubicBezTo>
                      <a:close/>
                    </a:path>
                  </a:pathLst>
                </a:custGeom>
                <a:gradFill>
                  <a:gsLst>
                    <a:gs pos="0">
                      <a:srgbClr val="C4C09D"/>
                    </a:gs>
                    <a:gs pos="15990">
                      <a:srgbClr val="DAD5B8"/>
                    </a:gs>
                    <a:gs pos="49219">
                      <a:srgbClr val="CDC6A0"/>
                    </a:gs>
                    <a:gs pos="70970">
                      <a:srgbClr val="E7E3CF"/>
                    </a:gs>
                    <a:gs pos="85460">
                      <a:srgbClr val="DDD6BB"/>
                    </a:gs>
                    <a:gs pos="100000">
                      <a:srgbClr val="DCD9BD"/>
                    </a:gs>
                  </a:gsLst>
                  <a:lin ang="16200038" scaled="0"/>
                </a:gra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18" name="Google Shape;718;p13"/>
                <p:cNvSpPr/>
                <p:nvPr/>
              </p:nvSpPr>
              <p:spPr>
                <a:xfrm>
                  <a:off x="9453909" y="4679823"/>
                  <a:ext cx="39985" cy="77450"/>
                </a:xfrm>
                <a:custGeom>
                  <a:avLst/>
                  <a:gdLst/>
                  <a:ahLst/>
                  <a:cxnLst/>
                  <a:rect l="l" t="t" r="r" b="b"/>
                  <a:pathLst>
                    <a:path w="39985" h="77450" extrusionOk="0">
                      <a:moveTo>
                        <a:pt x="7192" y="6952"/>
                      </a:moveTo>
                      <a:lnTo>
                        <a:pt x="39715" y="-309"/>
                      </a:lnTo>
                      <a:lnTo>
                        <a:pt x="39715" y="77142"/>
                      </a:lnTo>
                      <a:lnTo>
                        <a:pt x="7192" y="69124"/>
                      </a:lnTo>
                      <a:cubicBezTo>
                        <a:pt x="-2338" y="47720"/>
                        <a:pt x="-3170" y="26996"/>
                        <a:pt x="7192" y="6952"/>
                      </a:cubicBezTo>
                      <a:close/>
                    </a:path>
                  </a:pathLst>
                </a:custGeom>
                <a:gradFill>
                  <a:gsLst>
                    <a:gs pos="0">
                      <a:srgbClr val="C9BB98"/>
                    </a:gs>
                    <a:gs pos="15990">
                      <a:srgbClr val="DFD2B1"/>
                    </a:gs>
                    <a:gs pos="49219">
                      <a:srgbClr val="DCC691"/>
                    </a:gs>
                    <a:gs pos="70970">
                      <a:srgbClr val="F0E3C4"/>
                    </a:gs>
                    <a:gs pos="85460">
                      <a:srgbClr val="EDD9AA"/>
                    </a:gs>
                    <a:gs pos="100000">
                      <a:srgbClr val="F0DBA9"/>
                    </a:gs>
                  </a:gsLst>
                  <a:lin ang="16200038" scaled="0"/>
                </a:gra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19" name="Google Shape;719;p13"/>
                <p:cNvSpPr/>
                <p:nvPr/>
              </p:nvSpPr>
              <p:spPr>
                <a:xfrm>
                  <a:off x="9400423" y="4679823"/>
                  <a:ext cx="93472" cy="77450"/>
                </a:xfrm>
                <a:custGeom>
                  <a:avLst/>
                  <a:gdLst/>
                  <a:ahLst/>
                  <a:cxnLst/>
                  <a:rect l="l" t="t" r="r" b="b"/>
                  <a:pathLst>
                    <a:path w="93472" h="77450" extrusionOk="0">
                      <a:moveTo>
                        <a:pt x="19306" y="16256"/>
                      </a:moveTo>
                      <a:lnTo>
                        <a:pt x="93202" y="-309"/>
                      </a:lnTo>
                      <a:lnTo>
                        <a:pt x="93202" y="77142"/>
                      </a:lnTo>
                      <a:lnTo>
                        <a:pt x="19306" y="60578"/>
                      </a:lnTo>
                      <a:cubicBezTo>
                        <a:pt x="-7695" y="54527"/>
                        <a:pt x="-5880" y="21928"/>
                        <a:pt x="19306" y="16256"/>
                      </a:cubicBezTo>
                      <a:close/>
                    </a:path>
                  </a:pathLst>
                </a:custGeom>
                <a:solidFill>
                  <a:schemeClr val="dk2"/>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nvGrpSpPr>
              <p:cNvPr id="720" name="Google Shape;720;p13"/>
              <p:cNvGrpSpPr/>
              <p:nvPr/>
            </p:nvGrpSpPr>
            <p:grpSpPr>
              <a:xfrm rot="5525154">
                <a:off x="5102093" y="3647242"/>
                <a:ext cx="1380318" cy="292155"/>
                <a:chOff x="9257093" y="4533807"/>
                <a:chExt cx="1380232" cy="292137"/>
              </a:xfrm>
            </p:grpSpPr>
            <p:sp>
              <p:nvSpPr>
                <p:cNvPr id="721" name="Google Shape;721;p13"/>
                <p:cNvSpPr/>
                <p:nvPr/>
              </p:nvSpPr>
              <p:spPr>
                <a:xfrm>
                  <a:off x="9257093" y="4533807"/>
                  <a:ext cx="1380232" cy="292137"/>
                </a:xfrm>
                <a:custGeom>
                  <a:avLst/>
                  <a:gdLst/>
                  <a:ahLst/>
                  <a:cxnLst/>
                  <a:rect l="l" t="t" r="r" b="b"/>
                  <a:pathLst>
                    <a:path w="1380232" h="292137" extrusionOk="0">
                      <a:moveTo>
                        <a:pt x="-173" y="119250"/>
                      </a:moveTo>
                      <a:cubicBezTo>
                        <a:pt x="-173" y="117057"/>
                        <a:pt x="2399" y="115393"/>
                        <a:pt x="4970" y="114864"/>
                      </a:cubicBezTo>
                      <a:cubicBezTo>
                        <a:pt x="105414" y="94064"/>
                        <a:pt x="205252" y="79920"/>
                        <a:pt x="320747" y="67592"/>
                      </a:cubicBezTo>
                      <a:cubicBezTo>
                        <a:pt x="499700" y="15101"/>
                        <a:pt x="673434" y="15101"/>
                        <a:pt x="847546" y="11395"/>
                      </a:cubicBezTo>
                      <a:cubicBezTo>
                        <a:pt x="847546" y="11395"/>
                        <a:pt x="854126" y="276"/>
                        <a:pt x="861539" y="-329"/>
                      </a:cubicBezTo>
                      <a:cubicBezTo>
                        <a:pt x="868875" y="-1010"/>
                        <a:pt x="876892" y="8747"/>
                        <a:pt x="876892" y="8747"/>
                      </a:cubicBezTo>
                      <a:cubicBezTo>
                        <a:pt x="1049190" y="6630"/>
                        <a:pt x="1244631" y="3150"/>
                        <a:pt x="1360655" y="21151"/>
                      </a:cubicBezTo>
                      <a:cubicBezTo>
                        <a:pt x="1393783" y="26295"/>
                        <a:pt x="1377446" y="62448"/>
                        <a:pt x="1363302" y="63961"/>
                      </a:cubicBezTo>
                      <a:cubicBezTo>
                        <a:pt x="1201519" y="81735"/>
                        <a:pt x="1039584" y="97543"/>
                        <a:pt x="884002" y="101400"/>
                      </a:cubicBezTo>
                      <a:lnTo>
                        <a:pt x="870917" y="119553"/>
                      </a:lnTo>
                      <a:lnTo>
                        <a:pt x="871296" y="278160"/>
                      </a:lnTo>
                      <a:cubicBezTo>
                        <a:pt x="871296" y="285421"/>
                        <a:pt x="866530" y="291774"/>
                        <a:pt x="861765" y="291774"/>
                      </a:cubicBezTo>
                      <a:cubicBezTo>
                        <a:pt x="853521" y="291774"/>
                        <a:pt x="846790" y="284437"/>
                        <a:pt x="842630" y="278841"/>
                      </a:cubicBezTo>
                      <a:cubicBezTo>
                        <a:pt x="704142" y="277782"/>
                        <a:pt x="503936" y="276269"/>
                        <a:pt x="398273" y="270823"/>
                      </a:cubicBezTo>
                      <a:cubicBezTo>
                        <a:pt x="266895" y="264016"/>
                        <a:pt x="136424" y="232779"/>
                        <a:pt x="4970" y="205021"/>
                      </a:cubicBezTo>
                      <a:cubicBezTo>
                        <a:pt x="2172" y="204416"/>
                        <a:pt x="-173" y="203054"/>
                        <a:pt x="-173" y="200861"/>
                      </a:cubicBezTo>
                      <a:lnTo>
                        <a:pt x="-173" y="119250"/>
                      </a:lnTo>
                      <a:close/>
                    </a:path>
                  </a:pathLst>
                </a:custGeom>
                <a:solidFill>
                  <a:schemeClr val="dk2"/>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22" name="Google Shape;722;p13"/>
                <p:cNvSpPr/>
                <p:nvPr/>
              </p:nvSpPr>
              <p:spPr>
                <a:xfrm>
                  <a:off x="10096794" y="4538531"/>
                  <a:ext cx="18685" cy="279698"/>
                </a:xfrm>
                <a:custGeom>
                  <a:avLst/>
                  <a:gdLst/>
                  <a:ahLst/>
                  <a:cxnLst/>
                  <a:rect l="l" t="t" r="r" b="b"/>
                  <a:pathLst>
                    <a:path w="18685" h="279698" extrusionOk="0">
                      <a:moveTo>
                        <a:pt x="15177" y="-363"/>
                      </a:moveTo>
                      <a:lnTo>
                        <a:pt x="10714" y="5234"/>
                      </a:lnTo>
                      <a:cubicBezTo>
                        <a:pt x="12832" y="34959"/>
                        <a:pt x="13664" y="56288"/>
                        <a:pt x="7386" y="96753"/>
                      </a:cubicBezTo>
                      <a:cubicBezTo>
                        <a:pt x="11849" y="120653"/>
                        <a:pt x="6327" y="143117"/>
                        <a:pt x="5344" y="167245"/>
                      </a:cubicBezTo>
                      <a:cubicBezTo>
                        <a:pt x="4058" y="200600"/>
                        <a:pt x="352" y="243107"/>
                        <a:pt x="-177" y="272983"/>
                      </a:cubicBezTo>
                      <a:lnTo>
                        <a:pt x="3983" y="272983"/>
                      </a:lnTo>
                      <a:lnTo>
                        <a:pt x="9277" y="279336"/>
                      </a:lnTo>
                      <a:cubicBezTo>
                        <a:pt x="9806" y="249914"/>
                        <a:pt x="8067" y="201583"/>
                        <a:pt x="9428" y="168001"/>
                      </a:cubicBezTo>
                      <a:cubicBezTo>
                        <a:pt x="10109" y="144252"/>
                        <a:pt x="15630" y="120048"/>
                        <a:pt x="9882" y="96753"/>
                      </a:cubicBezTo>
                      <a:cubicBezTo>
                        <a:pt x="10185" y="95618"/>
                        <a:pt x="24933" y="41690"/>
                        <a:pt x="15177" y="-363"/>
                      </a:cubicBezTo>
                      <a:close/>
                    </a:path>
                  </a:pathLst>
                </a:custGeom>
                <a:solidFill>
                  <a:srgbClr val="FFFFFF">
                    <a:alpha val="38820"/>
                  </a:srgbClr>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23" name="Google Shape;723;p13"/>
                <p:cNvSpPr/>
                <p:nvPr/>
              </p:nvSpPr>
              <p:spPr>
                <a:xfrm>
                  <a:off x="9425381" y="4604128"/>
                  <a:ext cx="218127" cy="18357"/>
                </a:xfrm>
                <a:custGeom>
                  <a:avLst/>
                  <a:gdLst/>
                  <a:ahLst/>
                  <a:cxnLst/>
                  <a:rect l="l" t="t" r="r" b="b"/>
                  <a:pathLst>
                    <a:path w="218127" h="18357" extrusionOk="0">
                      <a:moveTo>
                        <a:pt x="-162" y="17997"/>
                      </a:moveTo>
                      <a:cubicBezTo>
                        <a:pt x="58380" y="8618"/>
                        <a:pt x="231963" y="-2727"/>
                        <a:pt x="217063" y="71"/>
                      </a:cubicBezTo>
                      <a:cubicBezTo>
                        <a:pt x="196339" y="4080"/>
                        <a:pt x="176900" y="14820"/>
                        <a:pt x="161471" y="15047"/>
                      </a:cubicBezTo>
                      <a:cubicBezTo>
                        <a:pt x="113821" y="15955"/>
                        <a:pt x="23437" y="17997"/>
                        <a:pt x="-162" y="17997"/>
                      </a:cubicBezTo>
                      <a:close/>
                    </a:path>
                  </a:pathLst>
                </a:custGeom>
                <a:solidFill>
                  <a:srgbClr val="FFFFFF">
                    <a:alpha val="17650"/>
                  </a:srgbClr>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24" name="Google Shape;724;p13"/>
                <p:cNvSpPr/>
                <p:nvPr/>
              </p:nvSpPr>
              <p:spPr>
                <a:xfrm>
                  <a:off x="9260429" y="4635200"/>
                  <a:ext cx="244284" cy="43128"/>
                </a:xfrm>
                <a:custGeom>
                  <a:avLst/>
                  <a:gdLst/>
                  <a:ahLst/>
                  <a:cxnLst/>
                  <a:rect l="l" t="t" r="r" b="b"/>
                  <a:pathLst>
                    <a:path w="244284" h="43128" extrusionOk="0">
                      <a:moveTo>
                        <a:pt x="4523" y="22850"/>
                      </a:moveTo>
                      <a:cubicBezTo>
                        <a:pt x="95966" y="5681"/>
                        <a:pt x="239446" y="3487"/>
                        <a:pt x="244060" y="-68"/>
                      </a:cubicBezTo>
                      <a:cubicBezTo>
                        <a:pt x="248749" y="-3774"/>
                        <a:pt x="5658" y="28447"/>
                        <a:pt x="5809" y="41456"/>
                      </a:cubicBezTo>
                      <a:cubicBezTo>
                        <a:pt x="5885" y="48868"/>
                        <a:pt x="-6746" y="22396"/>
                        <a:pt x="4523" y="22850"/>
                      </a:cubicBezTo>
                      <a:close/>
                    </a:path>
                  </a:pathLst>
                </a:custGeom>
                <a:solidFill>
                  <a:srgbClr val="FFFFFF">
                    <a:alpha val="32940"/>
                  </a:srgbClr>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25" name="Google Shape;725;p13"/>
                <p:cNvSpPr/>
                <p:nvPr/>
              </p:nvSpPr>
              <p:spPr>
                <a:xfrm>
                  <a:off x="9258973" y="4723232"/>
                  <a:ext cx="175746" cy="27771"/>
                </a:xfrm>
                <a:custGeom>
                  <a:avLst/>
                  <a:gdLst/>
                  <a:ahLst/>
                  <a:cxnLst/>
                  <a:rect l="l" t="t" r="r" b="b"/>
                  <a:pathLst>
                    <a:path w="175746" h="27771" extrusionOk="0">
                      <a:moveTo>
                        <a:pt x="2502" y="-364"/>
                      </a:moveTo>
                      <a:cubicBezTo>
                        <a:pt x="55295" y="11964"/>
                        <a:pt x="145528" y="24217"/>
                        <a:pt x="172681" y="27015"/>
                      </a:cubicBezTo>
                      <a:cubicBezTo>
                        <a:pt x="199229" y="29814"/>
                        <a:pt x="36159" y="16956"/>
                        <a:pt x="4165" y="9922"/>
                      </a:cubicBezTo>
                      <a:cubicBezTo>
                        <a:pt x="-2339" y="8485"/>
                        <a:pt x="-297" y="543"/>
                        <a:pt x="2502" y="-364"/>
                      </a:cubicBezTo>
                      <a:close/>
                    </a:path>
                  </a:pathLst>
                </a:custGeom>
                <a:solidFill>
                  <a:srgbClr val="FFFFFF">
                    <a:alpha val="33730"/>
                  </a:srgbClr>
                </a:solidFill>
                <a:ln>
                  <a:noFill/>
                </a:ln>
                <a:effectLst>
                  <a:outerShdw blurRad="85725" dist="57150" dir="5400000" algn="bl" rotWithShape="0">
                    <a:srgbClr val="000000">
                      <a:alpha val="5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sp>
          <p:nvSpPr>
            <p:cNvPr id="726" name="Google Shape;726;p13"/>
            <p:cNvSpPr/>
            <p:nvPr/>
          </p:nvSpPr>
          <p:spPr>
            <a:xfrm>
              <a:off x="4006525" y="2503850"/>
              <a:ext cx="57000" cy="869400"/>
            </a:xfrm>
            <a:prstGeom prst="triangle">
              <a:avLst>
                <a:gd name="adj" fmla="val 56974"/>
              </a:avLst>
            </a:prstGeom>
            <a:solidFill>
              <a:srgbClr val="FFFFFF">
                <a:alpha val="44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3"/>
            <p:cNvSpPr/>
            <p:nvPr/>
          </p:nvSpPr>
          <p:spPr>
            <a:xfrm rot="-346944">
              <a:off x="4070316" y="2558704"/>
              <a:ext cx="23821" cy="805831"/>
            </a:xfrm>
            <a:prstGeom prst="triangle">
              <a:avLst>
                <a:gd name="adj" fmla="val 100000"/>
              </a:avLst>
            </a:prstGeom>
            <a:solidFill>
              <a:srgbClr val="FFFFFF">
                <a:alpha val="44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3"/>
            <p:cNvSpPr/>
            <p:nvPr/>
          </p:nvSpPr>
          <p:spPr>
            <a:xfrm rot="10800000" flipH="1">
              <a:off x="4109425" y="3372983"/>
              <a:ext cx="22200" cy="498000"/>
            </a:xfrm>
            <a:prstGeom prst="triangle">
              <a:avLst>
                <a:gd name="adj" fmla="val 100000"/>
              </a:avLst>
            </a:prstGeom>
            <a:solidFill>
              <a:srgbClr val="FFFFFF">
                <a:alpha val="44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 name="Google Shape;729;p13"/>
          <p:cNvSpPr txBox="1">
            <a:spLocks noGrp="1"/>
          </p:cNvSpPr>
          <p:nvPr>
            <p:ph type="title"/>
          </p:nvPr>
        </p:nvSpPr>
        <p:spPr>
          <a:xfrm>
            <a:off x="5952727" y="2122000"/>
            <a:ext cx="5132700" cy="1242900"/>
          </a:xfrm>
          <a:prstGeom prst="rect">
            <a:avLst/>
          </a:prstGeom>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730" name="Google Shape;730;p13"/>
          <p:cNvSpPr txBox="1">
            <a:spLocks noGrp="1"/>
          </p:cNvSpPr>
          <p:nvPr>
            <p:ph type="body" idx="1"/>
          </p:nvPr>
        </p:nvSpPr>
        <p:spPr>
          <a:xfrm>
            <a:off x="5952819" y="3503650"/>
            <a:ext cx="5132700" cy="1702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grpSp>
        <p:nvGrpSpPr>
          <p:cNvPr id="731" name="Google Shape;731;p13"/>
          <p:cNvGrpSpPr/>
          <p:nvPr/>
        </p:nvGrpSpPr>
        <p:grpSpPr>
          <a:xfrm rot="-2267567">
            <a:off x="11274618" y="3679387"/>
            <a:ext cx="875028" cy="2952089"/>
            <a:chOff x="4956637" y="584511"/>
            <a:chExt cx="1835125" cy="6191178"/>
          </a:xfrm>
        </p:grpSpPr>
        <p:sp>
          <p:nvSpPr>
            <p:cNvPr id="732" name="Google Shape;732;p13"/>
            <p:cNvSpPr/>
            <p:nvPr/>
          </p:nvSpPr>
          <p:spPr>
            <a:xfrm>
              <a:off x="4956647" y="584609"/>
              <a:ext cx="1835115" cy="6190985"/>
            </a:xfrm>
            <a:custGeom>
              <a:avLst/>
              <a:gdLst/>
              <a:ahLst/>
              <a:cxnLst/>
              <a:rect l="l" t="t" r="r" b="b"/>
              <a:pathLst>
                <a:path w="1835115" h="6190985" extrusionOk="0">
                  <a:moveTo>
                    <a:pt x="1114204" y="0"/>
                  </a:moveTo>
                  <a:lnTo>
                    <a:pt x="1114204" y="1"/>
                  </a:lnTo>
                  <a:lnTo>
                    <a:pt x="1114204" y="0"/>
                  </a:lnTo>
                  <a:lnTo>
                    <a:pt x="1114204" y="1"/>
                  </a:lnTo>
                  <a:lnTo>
                    <a:pt x="1114204" y="614024"/>
                  </a:lnTo>
                  <a:lnTo>
                    <a:pt x="1160492" y="614024"/>
                  </a:lnTo>
                  <a:cubicBezTo>
                    <a:pt x="1180700" y="614024"/>
                    <a:pt x="1197119" y="628851"/>
                    <a:pt x="1197119" y="647100"/>
                  </a:cubicBezTo>
                  <a:cubicBezTo>
                    <a:pt x="1197119" y="827994"/>
                    <a:pt x="1293043" y="998109"/>
                    <a:pt x="1455210" y="1104410"/>
                  </a:cubicBezTo>
                  <a:lnTo>
                    <a:pt x="1576961" y="1184191"/>
                  </a:lnTo>
                  <a:cubicBezTo>
                    <a:pt x="1739128" y="1290493"/>
                    <a:pt x="1835052" y="1460493"/>
                    <a:pt x="1835052" y="1641502"/>
                  </a:cubicBezTo>
                  <a:lnTo>
                    <a:pt x="1835052" y="1716437"/>
                  </a:lnTo>
                  <a:lnTo>
                    <a:pt x="1835115" y="1716437"/>
                  </a:lnTo>
                  <a:lnTo>
                    <a:pt x="1603358" y="5992926"/>
                  </a:lnTo>
                  <a:cubicBezTo>
                    <a:pt x="1597358" y="6103846"/>
                    <a:pt x="1496004" y="6190985"/>
                    <a:pt x="1373053" y="6190985"/>
                  </a:cubicBezTo>
                  <a:lnTo>
                    <a:pt x="462126" y="6190985"/>
                  </a:lnTo>
                  <a:cubicBezTo>
                    <a:pt x="339174" y="6190985"/>
                    <a:pt x="237820" y="6103846"/>
                    <a:pt x="231821" y="5992926"/>
                  </a:cubicBezTo>
                  <a:lnTo>
                    <a:pt x="0" y="1716437"/>
                  </a:lnTo>
                  <a:lnTo>
                    <a:pt x="0" y="1641502"/>
                  </a:lnTo>
                  <a:cubicBezTo>
                    <a:pt x="0" y="1460493"/>
                    <a:pt x="95924" y="1290493"/>
                    <a:pt x="258091" y="1184191"/>
                  </a:cubicBezTo>
                  <a:lnTo>
                    <a:pt x="379842" y="1104410"/>
                  </a:lnTo>
                  <a:cubicBezTo>
                    <a:pt x="542009" y="998109"/>
                    <a:pt x="637933" y="827994"/>
                    <a:pt x="637933" y="647100"/>
                  </a:cubicBezTo>
                  <a:cubicBezTo>
                    <a:pt x="637933" y="628851"/>
                    <a:pt x="654352" y="614024"/>
                    <a:pt x="674560" y="614024"/>
                  </a:cubicBezTo>
                  <a:lnTo>
                    <a:pt x="720911" y="614024"/>
                  </a:lnTo>
                  <a:lnTo>
                    <a:pt x="720911" y="193328"/>
                  </a:lnTo>
                  <a:lnTo>
                    <a:pt x="720911" y="193327"/>
                  </a:lnTo>
                  <a:lnTo>
                    <a:pt x="720911" y="193326"/>
                  </a:lnTo>
                  <a:lnTo>
                    <a:pt x="720913" y="193326"/>
                  </a:lnTo>
                  <a:close/>
                </a:path>
              </a:pathLst>
            </a:custGeom>
            <a:solidFill>
              <a:srgbClr val="FFFFFF"/>
            </a:solidFill>
            <a:ln>
              <a:noFill/>
            </a:ln>
            <a:effectLst>
              <a:outerShdw blurRad="100013" dist="19050" dir="5400000" algn="bl" rotWithShape="0">
                <a:srgbClr val="000000">
                  <a:alpha val="52999"/>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733" name="Google Shape;733;p13"/>
            <p:cNvGrpSpPr/>
            <p:nvPr/>
          </p:nvGrpSpPr>
          <p:grpSpPr>
            <a:xfrm>
              <a:off x="4956637" y="584511"/>
              <a:ext cx="1835115" cy="6191178"/>
              <a:chOff x="5775584" y="523589"/>
              <a:chExt cx="1835115" cy="6855473"/>
            </a:xfrm>
          </p:grpSpPr>
          <p:sp>
            <p:nvSpPr>
              <p:cNvPr id="734" name="Google Shape;734;p13"/>
              <p:cNvSpPr/>
              <p:nvPr/>
            </p:nvSpPr>
            <p:spPr>
              <a:xfrm>
                <a:off x="5775584" y="2424252"/>
                <a:ext cx="1835115" cy="4954810"/>
              </a:xfrm>
              <a:custGeom>
                <a:avLst/>
                <a:gdLst/>
                <a:ahLst/>
                <a:cxnLst/>
                <a:rect l="l" t="t" r="r" b="b"/>
                <a:pathLst>
                  <a:path w="1835115" h="4954810" extrusionOk="0">
                    <a:moveTo>
                      <a:pt x="0" y="0"/>
                    </a:moveTo>
                    <a:lnTo>
                      <a:pt x="1835115" y="0"/>
                    </a:lnTo>
                    <a:lnTo>
                      <a:pt x="1603358" y="4735493"/>
                    </a:lnTo>
                    <a:cubicBezTo>
                      <a:pt x="1597358" y="4858318"/>
                      <a:pt x="1496004" y="4954810"/>
                      <a:pt x="1373053" y="4954810"/>
                    </a:cubicBezTo>
                    <a:lnTo>
                      <a:pt x="462126" y="4954810"/>
                    </a:lnTo>
                    <a:cubicBezTo>
                      <a:pt x="339174" y="4954810"/>
                      <a:pt x="237820" y="4858318"/>
                      <a:pt x="231821" y="4735493"/>
                    </a:cubicBez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35" name="Google Shape;735;p13"/>
              <p:cNvSpPr/>
              <p:nvPr/>
            </p:nvSpPr>
            <p:spPr>
              <a:xfrm>
                <a:off x="7015076" y="2463594"/>
                <a:ext cx="475702" cy="4876189"/>
              </a:xfrm>
              <a:custGeom>
                <a:avLst/>
                <a:gdLst/>
                <a:ahLst/>
                <a:cxnLst/>
                <a:rect l="l" t="t" r="r" b="b"/>
                <a:pathLst>
                  <a:path w="475702" h="4876189" extrusionOk="0">
                    <a:moveTo>
                      <a:pt x="0" y="4876190"/>
                    </a:moveTo>
                    <a:cubicBezTo>
                      <a:pt x="34732" y="4836848"/>
                      <a:pt x="58097" y="4771426"/>
                      <a:pt x="60307" y="4696215"/>
                    </a:cubicBezTo>
                    <a:lnTo>
                      <a:pt x="196899" y="0"/>
                    </a:lnTo>
                    <a:lnTo>
                      <a:pt x="475703" y="0"/>
                    </a:lnTo>
                    <a:lnTo>
                      <a:pt x="245903" y="4696215"/>
                    </a:lnTo>
                    <a:cubicBezTo>
                      <a:pt x="242240" y="4771173"/>
                      <a:pt x="203025" y="4836469"/>
                      <a:pt x="144991" y="4875811"/>
                    </a:cubicBezTo>
                    <a:cubicBezTo>
                      <a:pt x="141202" y="4876063"/>
                      <a:pt x="137413" y="4876190"/>
                      <a:pt x="133560" y="4876190"/>
                    </a:cubicBezTo>
                    <a:lnTo>
                      <a:pt x="0" y="4876190"/>
                    </a:lnTo>
                    <a:close/>
                  </a:path>
                </a:pathLst>
              </a:custGeom>
              <a:solidFill>
                <a:srgbClr val="FFFFFF">
                  <a:alpha val="309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36" name="Google Shape;736;p13"/>
              <p:cNvSpPr/>
              <p:nvPr/>
            </p:nvSpPr>
            <p:spPr>
              <a:xfrm>
                <a:off x="5816883" y="2463594"/>
                <a:ext cx="610841" cy="4876189"/>
              </a:xfrm>
              <a:custGeom>
                <a:avLst/>
                <a:gdLst/>
                <a:ahLst/>
                <a:cxnLst/>
                <a:rect l="l" t="t" r="r" b="b"/>
                <a:pathLst>
                  <a:path w="610841" h="4876189" extrusionOk="0">
                    <a:moveTo>
                      <a:pt x="0" y="0"/>
                    </a:moveTo>
                    <a:lnTo>
                      <a:pt x="401881" y="0"/>
                    </a:lnTo>
                    <a:lnTo>
                      <a:pt x="546872" y="4696215"/>
                    </a:lnTo>
                    <a:cubicBezTo>
                      <a:pt x="549208" y="4771426"/>
                      <a:pt x="574152" y="4836848"/>
                      <a:pt x="610842" y="4876190"/>
                    </a:cubicBezTo>
                    <a:lnTo>
                      <a:pt x="420763" y="4876190"/>
                    </a:lnTo>
                    <a:cubicBezTo>
                      <a:pt x="318651" y="4876190"/>
                      <a:pt x="234789" y="4796243"/>
                      <a:pt x="229800" y="4694257"/>
                    </a:cubicBezTo>
                    <a:lnTo>
                      <a:pt x="0" y="0"/>
                    </a:lnTo>
                    <a:close/>
                  </a:path>
                </a:pathLst>
              </a:custGeom>
              <a:solidFill>
                <a:srgbClr val="0D0D0D">
                  <a:alpha val="137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37" name="Google Shape;737;p13"/>
              <p:cNvSpPr/>
              <p:nvPr/>
            </p:nvSpPr>
            <p:spPr>
              <a:xfrm>
                <a:off x="5775584" y="1203516"/>
                <a:ext cx="1835051" cy="1220736"/>
              </a:xfrm>
              <a:custGeom>
                <a:avLst/>
                <a:gdLst/>
                <a:ahLst/>
                <a:cxnLst/>
                <a:rect l="l" t="t" r="r" b="b"/>
                <a:pathLst>
                  <a:path w="1835051" h="1220736" extrusionOk="0">
                    <a:moveTo>
                      <a:pt x="0" y="1220737"/>
                    </a:moveTo>
                    <a:lnTo>
                      <a:pt x="0" y="1137759"/>
                    </a:lnTo>
                    <a:cubicBezTo>
                      <a:pt x="0" y="937323"/>
                      <a:pt x="95924" y="749075"/>
                      <a:pt x="258091" y="631365"/>
                    </a:cubicBezTo>
                    <a:lnTo>
                      <a:pt x="379842" y="543020"/>
                    </a:lnTo>
                    <a:cubicBezTo>
                      <a:pt x="542009" y="425310"/>
                      <a:pt x="637933" y="236936"/>
                      <a:pt x="637933" y="36627"/>
                    </a:cubicBezTo>
                    <a:lnTo>
                      <a:pt x="637933" y="36627"/>
                    </a:lnTo>
                    <a:cubicBezTo>
                      <a:pt x="637933" y="16419"/>
                      <a:pt x="654352" y="0"/>
                      <a:pt x="674560" y="0"/>
                    </a:cubicBezTo>
                    <a:lnTo>
                      <a:pt x="1160492" y="0"/>
                    </a:lnTo>
                    <a:cubicBezTo>
                      <a:pt x="1180700" y="0"/>
                      <a:pt x="1197119" y="16419"/>
                      <a:pt x="1197119" y="36627"/>
                    </a:cubicBezTo>
                    <a:lnTo>
                      <a:pt x="1197119" y="36627"/>
                    </a:lnTo>
                    <a:cubicBezTo>
                      <a:pt x="1197119" y="236936"/>
                      <a:pt x="1293043" y="425310"/>
                      <a:pt x="1455210" y="543020"/>
                    </a:cubicBezTo>
                    <a:lnTo>
                      <a:pt x="1576961" y="631365"/>
                    </a:lnTo>
                    <a:cubicBezTo>
                      <a:pt x="1739128" y="749075"/>
                      <a:pt x="1835052" y="937323"/>
                      <a:pt x="1835052" y="1137759"/>
                    </a:cubicBezTo>
                    <a:lnTo>
                      <a:pt x="1835052" y="1220737"/>
                    </a:lnTo>
                    <a:lnTo>
                      <a:pt x="0" y="1220737"/>
                    </a:lnTo>
                    <a:close/>
                  </a:path>
                </a:pathLst>
              </a:custGeom>
              <a:solidFill>
                <a:srgbClr val="3E3E3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38" name="Google Shape;738;p13"/>
              <p:cNvSpPr/>
              <p:nvPr/>
            </p:nvSpPr>
            <p:spPr>
              <a:xfrm>
                <a:off x="6834027" y="1242984"/>
                <a:ext cx="658709" cy="1142115"/>
              </a:xfrm>
              <a:custGeom>
                <a:avLst/>
                <a:gdLst/>
                <a:ahLst/>
                <a:cxnLst/>
                <a:rect l="l" t="t" r="r" b="b"/>
                <a:pathLst>
                  <a:path w="658709" h="1142115" extrusionOk="0">
                    <a:moveTo>
                      <a:pt x="0" y="0"/>
                    </a:moveTo>
                    <a:lnTo>
                      <a:pt x="20713" y="0"/>
                    </a:lnTo>
                    <a:cubicBezTo>
                      <a:pt x="20965" y="61634"/>
                      <a:pt x="30312" y="122194"/>
                      <a:pt x="47993" y="179723"/>
                    </a:cubicBezTo>
                    <a:cubicBezTo>
                      <a:pt x="51530" y="191405"/>
                      <a:pt x="55445" y="203025"/>
                      <a:pt x="59676" y="214455"/>
                    </a:cubicBezTo>
                    <a:cubicBezTo>
                      <a:pt x="68201" y="237378"/>
                      <a:pt x="78052" y="259796"/>
                      <a:pt x="89040" y="281456"/>
                    </a:cubicBezTo>
                    <a:cubicBezTo>
                      <a:pt x="91819" y="286824"/>
                      <a:pt x="94661" y="292191"/>
                      <a:pt x="97565" y="297559"/>
                    </a:cubicBezTo>
                    <a:cubicBezTo>
                      <a:pt x="103312" y="308294"/>
                      <a:pt x="109501" y="318777"/>
                      <a:pt x="116068" y="329133"/>
                    </a:cubicBezTo>
                    <a:cubicBezTo>
                      <a:pt x="122509" y="339490"/>
                      <a:pt x="129329" y="349594"/>
                      <a:pt x="136402" y="359571"/>
                    </a:cubicBezTo>
                    <a:cubicBezTo>
                      <a:pt x="139939" y="364560"/>
                      <a:pt x="143475" y="369549"/>
                      <a:pt x="147138" y="374412"/>
                    </a:cubicBezTo>
                    <a:cubicBezTo>
                      <a:pt x="154589" y="384136"/>
                      <a:pt x="162230" y="393672"/>
                      <a:pt x="170187" y="403018"/>
                    </a:cubicBezTo>
                    <a:cubicBezTo>
                      <a:pt x="189953" y="426320"/>
                      <a:pt x="211739" y="448359"/>
                      <a:pt x="235041" y="468819"/>
                    </a:cubicBezTo>
                    <a:cubicBezTo>
                      <a:pt x="244324" y="476966"/>
                      <a:pt x="253923" y="484796"/>
                      <a:pt x="263900" y="492437"/>
                    </a:cubicBezTo>
                    <a:cubicBezTo>
                      <a:pt x="268763" y="496226"/>
                      <a:pt x="273752" y="500015"/>
                      <a:pt x="278867" y="503741"/>
                    </a:cubicBezTo>
                    <a:lnTo>
                      <a:pt x="400618" y="592087"/>
                    </a:lnTo>
                    <a:cubicBezTo>
                      <a:pt x="562786" y="709797"/>
                      <a:pt x="658709" y="898044"/>
                      <a:pt x="658709" y="1098480"/>
                    </a:cubicBezTo>
                    <a:lnTo>
                      <a:pt x="658709" y="1142116"/>
                    </a:lnTo>
                    <a:lnTo>
                      <a:pt x="379085" y="1142116"/>
                    </a:lnTo>
                    <a:lnTo>
                      <a:pt x="379085" y="1098480"/>
                    </a:lnTo>
                    <a:cubicBezTo>
                      <a:pt x="379085" y="898044"/>
                      <a:pt x="322061" y="709797"/>
                      <a:pt x="225695" y="592087"/>
                    </a:cubicBezTo>
                    <a:lnTo>
                      <a:pt x="153326" y="503741"/>
                    </a:lnTo>
                    <a:cubicBezTo>
                      <a:pt x="105207" y="444886"/>
                      <a:pt x="66812" y="368349"/>
                      <a:pt x="40479" y="281582"/>
                    </a:cubicBezTo>
                    <a:cubicBezTo>
                      <a:pt x="14587" y="195257"/>
                      <a:pt x="316" y="99207"/>
                      <a:pt x="0" y="0"/>
                    </a:cubicBezTo>
                    <a:close/>
                  </a:path>
                </a:pathLst>
              </a:custGeom>
              <a:solidFill>
                <a:srgbClr val="FFFFFF">
                  <a:alpha val="309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39" name="Google Shape;739;p13"/>
              <p:cNvSpPr/>
              <p:nvPr/>
            </p:nvSpPr>
            <p:spPr>
              <a:xfrm>
                <a:off x="5814925" y="1242984"/>
                <a:ext cx="804899" cy="1141989"/>
              </a:xfrm>
              <a:custGeom>
                <a:avLst/>
                <a:gdLst/>
                <a:ahLst/>
                <a:cxnLst/>
                <a:rect l="l" t="t" r="r" b="b"/>
                <a:pathLst>
                  <a:path w="804899" h="1141989" extrusionOk="0">
                    <a:moveTo>
                      <a:pt x="0" y="1141927"/>
                    </a:moveTo>
                    <a:lnTo>
                      <a:pt x="0" y="1098290"/>
                    </a:lnTo>
                    <a:cubicBezTo>
                      <a:pt x="0" y="911116"/>
                      <a:pt x="90430" y="733730"/>
                      <a:pt x="241861" y="623788"/>
                    </a:cubicBezTo>
                    <a:lnTo>
                      <a:pt x="363613" y="535442"/>
                    </a:lnTo>
                    <a:cubicBezTo>
                      <a:pt x="534684" y="411164"/>
                      <a:pt x="637049" y="211297"/>
                      <a:pt x="637933" y="0"/>
                    </a:cubicBezTo>
                    <a:lnTo>
                      <a:pt x="804899" y="0"/>
                    </a:lnTo>
                    <a:cubicBezTo>
                      <a:pt x="804394" y="199236"/>
                      <a:pt x="743834" y="386410"/>
                      <a:pt x="642101" y="503615"/>
                    </a:cubicBezTo>
                    <a:lnTo>
                      <a:pt x="565438" y="591960"/>
                    </a:lnTo>
                    <a:cubicBezTo>
                      <a:pt x="463199" y="709670"/>
                      <a:pt x="402639" y="897918"/>
                      <a:pt x="402639" y="1098354"/>
                    </a:cubicBezTo>
                    <a:lnTo>
                      <a:pt x="402639" y="1141990"/>
                    </a:lnTo>
                    <a:lnTo>
                      <a:pt x="0" y="1141927"/>
                    </a:lnTo>
                    <a:close/>
                  </a:path>
                </a:pathLst>
              </a:custGeom>
              <a:solidFill>
                <a:srgbClr val="3E3E3E">
                  <a:alpha val="686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40" name="Google Shape;740;p13"/>
              <p:cNvSpPr/>
              <p:nvPr/>
            </p:nvSpPr>
            <p:spPr>
              <a:xfrm>
                <a:off x="6496495" y="523589"/>
                <a:ext cx="393293" cy="679990"/>
              </a:xfrm>
              <a:custGeom>
                <a:avLst/>
                <a:gdLst/>
                <a:ahLst/>
                <a:cxnLst/>
                <a:rect l="l" t="t" r="r" b="b"/>
                <a:pathLst>
                  <a:path w="393293" h="679990" extrusionOk="0">
                    <a:moveTo>
                      <a:pt x="0" y="214076"/>
                    </a:moveTo>
                    <a:lnTo>
                      <a:pt x="393293" y="0"/>
                    </a:lnTo>
                    <a:lnTo>
                      <a:pt x="393293" y="679990"/>
                    </a:lnTo>
                    <a:lnTo>
                      <a:pt x="0" y="67999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41" name="Google Shape;741;p13"/>
              <p:cNvSpPr/>
              <p:nvPr/>
            </p:nvSpPr>
            <p:spPr>
              <a:xfrm>
                <a:off x="6496495" y="737664"/>
                <a:ext cx="159577" cy="465977"/>
              </a:xfrm>
              <a:custGeom>
                <a:avLst/>
                <a:gdLst/>
                <a:ahLst/>
                <a:cxnLst/>
                <a:rect l="l" t="t" r="r" b="b"/>
                <a:pathLst>
                  <a:path w="159577" h="465977" extrusionOk="0">
                    <a:moveTo>
                      <a:pt x="0" y="465978"/>
                    </a:moveTo>
                    <a:lnTo>
                      <a:pt x="0" y="0"/>
                    </a:lnTo>
                    <a:cubicBezTo>
                      <a:pt x="4168" y="1831"/>
                      <a:pt x="8525" y="3663"/>
                      <a:pt x="12819" y="5241"/>
                    </a:cubicBezTo>
                    <a:cubicBezTo>
                      <a:pt x="16861" y="6820"/>
                      <a:pt x="20966" y="8273"/>
                      <a:pt x="25133" y="9599"/>
                    </a:cubicBezTo>
                    <a:cubicBezTo>
                      <a:pt x="28038" y="10546"/>
                      <a:pt x="30880" y="11304"/>
                      <a:pt x="33785" y="12061"/>
                    </a:cubicBezTo>
                    <a:cubicBezTo>
                      <a:pt x="34164" y="12188"/>
                      <a:pt x="34732" y="12314"/>
                      <a:pt x="35111" y="12440"/>
                    </a:cubicBezTo>
                    <a:cubicBezTo>
                      <a:pt x="37574" y="13198"/>
                      <a:pt x="39973" y="13767"/>
                      <a:pt x="42436" y="14272"/>
                    </a:cubicBezTo>
                    <a:cubicBezTo>
                      <a:pt x="45215" y="15029"/>
                      <a:pt x="47930" y="15724"/>
                      <a:pt x="50709" y="16229"/>
                    </a:cubicBezTo>
                    <a:cubicBezTo>
                      <a:pt x="52035" y="16608"/>
                      <a:pt x="53172" y="16735"/>
                      <a:pt x="54498" y="16987"/>
                    </a:cubicBezTo>
                    <a:cubicBezTo>
                      <a:pt x="57276" y="17619"/>
                      <a:pt x="59992" y="18061"/>
                      <a:pt x="62770" y="18440"/>
                    </a:cubicBezTo>
                    <a:cubicBezTo>
                      <a:pt x="68769" y="19513"/>
                      <a:pt x="74832" y="20271"/>
                      <a:pt x="81020" y="20902"/>
                    </a:cubicBezTo>
                    <a:cubicBezTo>
                      <a:pt x="81147" y="20902"/>
                      <a:pt x="81147" y="20902"/>
                      <a:pt x="81147" y="20902"/>
                    </a:cubicBezTo>
                    <a:lnTo>
                      <a:pt x="82094" y="20902"/>
                    </a:lnTo>
                    <a:cubicBezTo>
                      <a:pt x="91124" y="21850"/>
                      <a:pt x="100028" y="22228"/>
                      <a:pt x="109248" y="22228"/>
                    </a:cubicBezTo>
                    <a:cubicBezTo>
                      <a:pt x="114237" y="22228"/>
                      <a:pt x="119226" y="22102"/>
                      <a:pt x="124214" y="21850"/>
                    </a:cubicBezTo>
                    <a:cubicBezTo>
                      <a:pt x="136150" y="21344"/>
                      <a:pt x="147958" y="20018"/>
                      <a:pt x="159578" y="17808"/>
                    </a:cubicBezTo>
                    <a:lnTo>
                      <a:pt x="159578" y="465978"/>
                    </a:lnTo>
                    <a:lnTo>
                      <a:pt x="0" y="465978"/>
                    </a:lnTo>
                    <a:close/>
                  </a:path>
                </a:pathLst>
              </a:custGeom>
              <a:solidFill>
                <a:srgbClr val="0D0D0D">
                  <a:alpha val="137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42" name="Google Shape;742;p13"/>
              <p:cNvSpPr/>
              <p:nvPr/>
            </p:nvSpPr>
            <p:spPr>
              <a:xfrm>
                <a:off x="6737977" y="647298"/>
                <a:ext cx="96113" cy="556344"/>
              </a:xfrm>
              <a:custGeom>
                <a:avLst/>
                <a:gdLst/>
                <a:ahLst/>
                <a:cxnLst/>
                <a:rect l="l" t="t" r="r" b="b"/>
                <a:pathLst>
                  <a:path w="96113" h="556344" extrusionOk="0">
                    <a:moveTo>
                      <a:pt x="0" y="556344"/>
                    </a:moveTo>
                    <a:lnTo>
                      <a:pt x="0" y="80389"/>
                    </a:lnTo>
                    <a:cubicBezTo>
                      <a:pt x="2084" y="79442"/>
                      <a:pt x="4168" y="78305"/>
                      <a:pt x="6189" y="77231"/>
                    </a:cubicBezTo>
                    <a:cubicBezTo>
                      <a:pt x="41173" y="58224"/>
                      <a:pt x="72116" y="31511"/>
                      <a:pt x="96113" y="0"/>
                    </a:cubicBezTo>
                    <a:lnTo>
                      <a:pt x="96113" y="556281"/>
                    </a:lnTo>
                    <a:lnTo>
                      <a:pt x="0" y="556344"/>
                    </a:lnTo>
                    <a:close/>
                  </a:path>
                </a:pathLst>
              </a:custGeom>
              <a:solidFill>
                <a:srgbClr val="FFFFFF">
                  <a:alpha val="176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43" name="Google Shape;743;p13"/>
              <p:cNvSpPr/>
              <p:nvPr/>
            </p:nvSpPr>
            <p:spPr>
              <a:xfrm>
                <a:off x="6496495" y="523589"/>
                <a:ext cx="393293" cy="236303"/>
              </a:xfrm>
              <a:custGeom>
                <a:avLst/>
                <a:gdLst/>
                <a:ahLst/>
                <a:cxnLst/>
                <a:rect l="l" t="t" r="r" b="b"/>
                <a:pathLst>
                  <a:path w="393293" h="236303" extrusionOk="0">
                    <a:moveTo>
                      <a:pt x="0" y="214076"/>
                    </a:moveTo>
                    <a:lnTo>
                      <a:pt x="393293" y="0"/>
                    </a:lnTo>
                    <a:cubicBezTo>
                      <a:pt x="386220" y="41300"/>
                      <a:pt x="368665" y="81147"/>
                      <a:pt x="343595" y="115752"/>
                    </a:cubicBezTo>
                    <a:cubicBezTo>
                      <a:pt x="318714" y="150611"/>
                      <a:pt x="285687" y="180354"/>
                      <a:pt x="247671" y="200941"/>
                    </a:cubicBezTo>
                    <a:cubicBezTo>
                      <a:pt x="228663" y="211297"/>
                      <a:pt x="208455" y="219443"/>
                      <a:pt x="187742" y="225569"/>
                    </a:cubicBezTo>
                    <a:cubicBezTo>
                      <a:pt x="166903" y="231189"/>
                      <a:pt x="145685" y="234978"/>
                      <a:pt x="124151" y="235925"/>
                    </a:cubicBezTo>
                    <a:cubicBezTo>
                      <a:pt x="81399" y="238072"/>
                      <a:pt x="38332" y="231126"/>
                      <a:pt x="0" y="214076"/>
                    </a:cubicBezTo>
                    <a:close/>
                  </a:path>
                </a:pathLst>
              </a:custGeom>
              <a:solidFill>
                <a:srgbClr val="FFFFFF">
                  <a:alpha val="176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44" name="Google Shape;744;p13"/>
              <p:cNvSpPr/>
              <p:nvPr/>
            </p:nvSpPr>
            <p:spPr>
              <a:xfrm>
                <a:off x="6496495" y="523589"/>
                <a:ext cx="393293" cy="236304"/>
              </a:xfrm>
              <a:custGeom>
                <a:avLst/>
                <a:gdLst/>
                <a:ahLst/>
                <a:cxnLst/>
                <a:rect l="l" t="t" r="r" b="b"/>
                <a:pathLst>
                  <a:path w="393293" h="236304" extrusionOk="0">
                    <a:moveTo>
                      <a:pt x="0" y="214076"/>
                    </a:moveTo>
                    <a:cubicBezTo>
                      <a:pt x="18503" y="216981"/>
                      <a:pt x="36816" y="218812"/>
                      <a:pt x="55192" y="219191"/>
                    </a:cubicBezTo>
                    <a:cubicBezTo>
                      <a:pt x="77737" y="219949"/>
                      <a:pt x="100155" y="218686"/>
                      <a:pt x="122194" y="215528"/>
                    </a:cubicBezTo>
                    <a:cubicBezTo>
                      <a:pt x="152063" y="211234"/>
                      <a:pt x="181049" y="203088"/>
                      <a:pt x="208329" y="191279"/>
                    </a:cubicBezTo>
                    <a:lnTo>
                      <a:pt x="208455" y="191279"/>
                    </a:lnTo>
                    <a:cubicBezTo>
                      <a:pt x="217486" y="187237"/>
                      <a:pt x="226390" y="182880"/>
                      <a:pt x="235041" y="178018"/>
                    </a:cubicBezTo>
                    <a:cubicBezTo>
                      <a:pt x="237251" y="176944"/>
                      <a:pt x="239399" y="175807"/>
                      <a:pt x="241482" y="174607"/>
                    </a:cubicBezTo>
                    <a:cubicBezTo>
                      <a:pt x="248050" y="170945"/>
                      <a:pt x="254175" y="166588"/>
                      <a:pt x="260617" y="162799"/>
                    </a:cubicBezTo>
                    <a:cubicBezTo>
                      <a:pt x="268637" y="156799"/>
                      <a:pt x="276972" y="151369"/>
                      <a:pt x="284487" y="144864"/>
                    </a:cubicBezTo>
                    <a:cubicBezTo>
                      <a:pt x="300337" y="132676"/>
                      <a:pt x="314104" y="118152"/>
                      <a:pt x="327618" y="103186"/>
                    </a:cubicBezTo>
                    <a:cubicBezTo>
                      <a:pt x="331028" y="99271"/>
                      <a:pt x="334438" y="95292"/>
                      <a:pt x="337595" y="91251"/>
                    </a:cubicBezTo>
                    <a:cubicBezTo>
                      <a:pt x="359635" y="63844"/>
                      <a:pt x="378074" y="33027"/>
                      <a:pt x="393293" y="0"/>
                    </a:cubicBezTo>
                    <a:cubicBezTo>
                      <a:pt x="386220" y="41300"/>
                      <a:pt x="368665" y="81147"/>
                      <a:pt x="343595" y="115752"/>
                    </a:cubicBezTo>
                    <a:cubicBezTo>
                      <a:pt x="341637" y="118531"/>
                      <a:pt x="339679" y="121120"/>
                      <a:pt x="337595" y="123772"/>
                    </a:cubicBezTo>
                    <a:lnTo>
                      <a:pt x="337469" y="123899"/>
                    </a:lnTo>
                    <a:cubicBezTo>
                      <a:pt x="334817" y="127435"/>
                      <a:pt x="332102" y="130845"/>
                      <a:pt x="329197" y="134129"/>
                    </a:cubicBezTo>
                    <a:lnTo>
                      <a:pt x="327239" y="136465"/>
                    </a:lnTo>
                    <a:cubicBezTo>
                      <a:pt x="325029" y="139118"/>
                      <a:pt x="322755" y="141580"/>
                      <a:pt x="320419" y="144043"/>
                    </a:cubicBezTo>
                    <a:cubicBezTo>
                      <a:pt x="318461" y="146380"/>
                      <a:pt x="316251" y="148653"/>
                      <a:pt x="313851" y="150863"/>
                    </a:cubicBezTo>
                    <a:cubicBezTo>
                      <a:pt x="313220" y="151811"/>
                      <a:pt x="312273" y="152568"/>
                      <a:pt x="311515" y="153326"/>
                    </a:cubicBezTo>
                    <a:cubicBezTo>
                      <a:pt x="308231" y="156610"/>
                      <a:pt x="304947" y="159767"/>
                      <a:pt x="301537" y="162609"/>
                    </a:cubicBezTo>
                    <a:cubicBezTo>
                      <a:pt x="301032" y="163241"/>
                      <a:pt x="300337" y="163809"/>
                      <a:pt x="299832" y="164188"/>
                    </a:cubicBezTo>
                    <a:cubicBezTo>
                      <a:pt x="296801" y="166966"/>
                      <a:pt x="293833" y="169556"/>
                      <a:pt x="290676" y="171892"/>
                    </a:cubicBezTo>
                    <a:cubicBezTo>
                      <a:pt x="277288" y="182880"/>
                      <a:pt x="262890" y="192605"/>
                      <a:pt x="247671" y="200878"/>
                    </a:cubicBezTo>
                    <a:cubicBezTo>
                      <a:pt x="245713" y="201951"/>
                      <a:pt x="243630" y="203088"/>
                      <a:pt x="241482" y="204035"/>
                    </a:cubicBezTo>
                    <a:cubicBezTo>
                      <a:pt x="241356" y="204161"/>
                      <a:pt x="241230" y="204161"/>
                      <a:pt x="241104" y="204161"/>
                    </a:cubicBezTo>
                    <a:cubicBezTo>
                      <a:pt x="236936" y="206372"/>
                      <a:pt x="232705" y="208455"/>
                      <a:pt x="228411" y="210350"/>
                    </a:cubicBezTo>
                    <a:cubicBezTo>
                      <a:pt x="224748" y="212055"/>
                      <a:pt x="220959" y="213760"/>
                      <a:pt x="217107" y="215212"/>
                    </a:cubicBezTo>
                    <a:cubicBezTo>
                      <a:pt x="214455" y="216412"/>
                      <a:pt x="211739" y="217423"/>
                      <a:pt x="208961" y="218370"/>
                    </a:cubicBezTo>
                    <a:cubicBezTo>
                      <a:pt x="206498" y="219443"/>
                      <a:pt x="203972" y="220327"/>
                      <a:pt x="201509" y="221148"/>
                    </a:cubicBezTo>
                    <a:cubicBezTo>
                      <a:pt x="197594" y="222601"/>
                      <a:pt x="193615" y="223801"/>
                      <a:pt x="189574" y="225064"/>
                    </a:cubicBezTo>
                    <a:cubicBezTo>
                      <a:pt x="188942" y="225190"/>
                      <a:pt x="188374" y="225443"/>
                      <a:pt x="187742" y="225569"/>
                    </a:cubicBezTo>
                    <a:cubicBezTo>
                      <a:pt x="178460" y="228032"/>
                      <a:pt x="168987" y="230305"/>
                      <a:pt x="159578" y="231884"/>
                    </a:cubicBezTo>
                    <a:cubicBezTo>
                      <a:pt x="147895" y="234094"/>
                      <a:pt x="136086" y="235420"/>
                      <a:pt x="124214" y="235925"/>
                    </a:cubicBezTo>
                    <a:cubicBezTo>
                      <a:pt x="119226" y="236178"/>
                      <a:pt x="114237" y="236304"/>
                      <a:pt x="109248" y="236304"/>
                    </a:cubicBezTo>
                    <a:cubicBezTo>
                      <a:pt x="100091" y="236304"/>
                      <a:pt x="91187" y="235925"/>
                      <a:pt x="82094" y="234978"/>
                    </a:cubicBezTo>
                    <a:lnTo>
                      <a:pt x="81147" y="234978"/>
                    </a:lnTo>
                    <a:cubicBezTo>
                      <a:pt x="81147" y="234978"/>
                      <a:pt x="81147" y="234978"/>
                      <a:pt x="81020" y="234978"/>
                    </a:cubicBezTo>
                    <a:cubicBezTo>
                      <a:pt x="74832" y="234347"/>
                      <a:pt x="68833" y="233526"/>
                      <a:pt x="62770" y="232515"/>
                    </a:cubicBezTo>
                    <a:cubicBezTo>
                      <a:pt x="59865" y="232136"/>
                      <a:pt x="57276" y="231568"/>
                      <a:pt x="54498" y="231063"/>
                    </a:cubicBezTo>
                    <a:cubicBezTo>
                      <a:pt x="53172" y="230810"/>
                      <a:pt x="52035" y="230684"/>
                      <a:pt x="50709" y="230305"/>
                    </a:cubicBezTo>
                    <a:cubicBezTo>
                      <a:pt x="47930" y="229800"/>
                      <a:pt x="45215" y="229105"/>
                      <a:pt x="42436" y="228347"/>
                    </a:cubicBezTo>
                    <a:cubicBezTo>
                      <a:pt x="39973" y="227842"/>
                      <a:pt x="37574" y="227148"/>
                      <a:pt x="35111" y="226516"/>
                    </a:cubicBezTo>
                    <a:cubicBezTo>
                      <a:pt x="34732" y="226390"/>
                      <a:pt x="34164" y="226264"/>
                      <a:pt x="33785" y="226137"/>
                    </a:cubicBezTo>
                    <a:cubicBezTo>
                      <a:pt x="30880" y="225379"/>
                      <a:pt x="28038" y="224558"/>
                      <a:pt x="25133" y="223674"/>
                    </a:cubicBezTo>
                    <a:cubicBezTo>
                      <a:pt x="20966" y="222348"/>
                      <a:pt x="16861" y="220896"/>
                      <a:pt x="12819" y="219317"/>
                    </a:cubicBezTo>
                    <a:cubicBezTo>
                      <a:pt x="8525" y="217738"/>
                      <a:pt x="4231" y="215907"/>
                      <a:pt x="0" y="214076"/>
                    </a:cubicBezTo>
                    <a:close/>
                  </a:path>
                </a:pathLst>
              </a:custGeom>
              <a:solidFill>
                <a:srgbClr val="FFFFFF">
                  <a:alpha val="298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13 Just title">
  <p:cSld name="CUSTOM_22">
    <p:spTree>
      <p:nvGrpSpPr>
        <p:cNvPr id="1" name="Shape 745"/>
        <p:cNvGrpSpPr/>
        <p:nvPr/>
      </p:nvGrpSpPr>
      <p:grpSpPr>
        <a:xfrm>
          <a:off x="0" y="0"/>
          <a:ext cx="0" cy="0"/>
          <a:chOff x="0" y="0"/>
          <a:chExt cx="0" cy="0"/>
        </a:xfrm>
      </p:grpSpPr>
      <p:sp>
        <p:nvSpPr>
          <p:cNvPr id="746" name="Google Shape;746;p14"/>
          <p:cNvSpPr txBox="1">
            <a:spLocks noGrp="1"/>
          </p:cNvSpPr>
          <p:nvPr>
            <p:ph type="title"/>
          </p:nvPr>
        </p:nvSpPr>
        <p:spPr>
          <a:xfrm>
            <a:off x="415650" y="421101"/>
            <a:ext cx="11360700" cy="991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p:nvPr/>
        </p:nvSpPr>
        <p:spPr>
          <a:xfrm>
            <a:off x="217927" y="242627"/>
            <a:ext cx="11701440" cy="6371304"/>
          </a:xfrm>
          <a:custGeom>
            <a:avLst/>
            <a:gdLst/>
            <a:ahLst/>
            <a:cxnLst/>
            <a:rect l="l" t="t" r="r" b="b"/>
            <a:pathLst>
              <a:path w="8197156" h="4463260" extrusionOk="0">
                <a:moveTo>
                  <a:pt x="149624" y="4064913"/>
                </a:moveTo>
                <a:cubicBezTo>
                  <a:pt x="117442" y="4064913"/>
                  <a:pt x="91353" y="4091002"/>
                  <a:pt x="91353" y="4123184"/>
                </a:cubicBezTo>
                <a:cubicBezTo>
                  <a:pt x="91353" y="4155366"/>
                  <a:pt x="117442" y="4181455"/>
                  <a:pt x="149624" y="4181455"/>
                </a:cubicBezTo>
                <a:cubicBezTo>
                  <a:pt x="181806" y="4181455"/>
                  <a:pt x="207895" y="4155366"/>
                  <a:pt x="207895" y="4123184"/>
                </a:cubicBezTo>
                <a:cubicBezTo>
                  <a:pt x="207895" y="4091002"/>
                  <a:pt x="181806" y="4064913"/>
                  <a:pt x="149624" y="4064913"/>
                </a:cubicBezTo>
                <a:close/>
                <a:moveTo>
                  <a:pt x="149625" y="3308290"/>
                </a:moveTo>
                <a:cubicBezTo>
                  <a:pt x="117442" y="3308290"/>
                  <a:pt x="91353" y="3334379"/>
                  <a:pt x="91353" y="3366561"/>
                </a:cubicBezTo>
                <a:cubicBezTo>
                  <a:pt x="91353" y="3398743"/>
                  <a:pt x="117442" y="3424832"/>
                  <a:pt x="149625" y="3424832"/>
                </a:cubicBezTo>
                <a:cubicBezTo>
                  <a:pt x="181807" y="3424832"/>
                  <a:pt x="207895" y="3398743"/>
                  <a:pt x="207895" y="3366561"/>
                </a:cubicBezTo>
                <a:cubicBezTo>
                  <a:pt x="207895" y="3334379"/>
                  <a:pt x="181807" y="3308290"/>
                  <a:pt x="149625" y="3308290"/>
                </a:cubicBezTo>
                <a:close/>
                <a:moveTo>
                  <a:pt x="149625" y="2551669"/>
                </a:moveTo>
                <a:cubicBezTo>
                  <a:pt x="117442" y="2551669"/>
                  <a:pt x="91353" y="2577758"/>
                  <a:pt x="91353" y="2609940"/>
                </a:cubicBezTo>
                <a:cubicBezTo>
                  <a:pt x="91353" y="2642122"/>
                  <a:pt x="117442" y="2668211"/>
                  <a:pt x="149625" y="2668211"/>
                </a:cubicBezTo>
                <a:cubicBezTo>
                  <a:pt x="181807" y="2668211"/>
                  <a:pt x="207895" y="2642122"/>
                  <a:pt x="207895" y="2609940"/>
                </a:cubicBezTo>
                <a:cubicBezTo>
                  <a:pt x="207895" y="2577758"/>
                  <a:pt x="181807" y="2551669"/>
                  <a:pt x="149625" y="2551669"/>
                </a:cubicBezTo>
                <a:close/>
                <a:moveTo>
                  <a:pt x="149625" y="1795048"/>
                </a:moveTo>
                <a:cubicBezTo>
                  <a:pt x="117443" y="1795048"/>
                  <a:pt x="91354" y="1821137"/>
                  <a:pt x="91354" y="1853319"/>
                </a:cubicBezTo>
                <a:cubicBezTo>
                  <a:pt x="91354" y="1885501"/>
                  <a:pt x="117443" y="1911590"/>
                  <a:pt x="149625" y="1911590"/>
                </a:cubicBezTo>
                <a:cubicBezTo>
                  <a:pt x="181807" y="1911590"/>
                  <a:pt x="207896" y="1885501"/>
                  <a:pt x="207896" y="1853319"/>
                </a:cubicBezTo>
                <a:cubicBezTo>
                  <a:pt x="207896" y="1821137"/>
                  <a:pt x="181807" y="1795048"/>
                  <a:pt x="149625" y="1795048"/>
                </a:cubicBezTo>
                <a:close/>
                <a:moveTo>
                  <a:pt x="149625" y="1038427"/>
                </a:moveTo>
                <a:cubicBezTo>
                  <a:pt x="117443" y="1038427"/>
                  <a:pt x="91354" y="1064516"/>
                  <a:pt x="91354" y="1096698"/>
                </a:cubicBezTo>
                <a:cubicBezTo>
                  <a:pt x="91354" y="1128880"/>
                  <a:pt x="117443" y="1154969"/>
                  <a:pt x="149625" y="1154969"/>
                </a:cubicBezTo>
                <a:cubicBezTo>
                  <a:pt x="181807" y="1154969"/>
                  <a:pt x="207896" y="1128880"/>
                  <a:pt x="207896" y="1096698"/>
                </a:cubicBezTo>
                <a:cubicBezTo>
                  <a:pt x="207896" y="1064516"/>
                  <a:pt x="181807" y="1038427"/>
                  <a:pt x="149625" y="1038427"/>
                </a:cubicBezTo>
                <a:close/>
                <a:moveTo>
                  <a:pt x="149625" y="281806"/>
                </a:moveTo>
                <a:cubicBezTo>
                  <a:pt x="117443" y="281806"/>
                  <a:pt x="91354" y="307895"/>
                  <a:pt x="91354" y="340078"/>
                </a:cubicBezTo>
                <a:cubicBezTo>
                  <a:pt x="91354" y="372259"/>
                  <a:pt x="117443" y="398348"/>
                  <a:pt x="149625" y="398348"/>
                </a:cubicBezTo>
                <a:cubicBezTo>
                  <a:pt x="181807" y="398348"/>
                  <a:pt x="207896" y="372259"/>
                  <a:pt x="207896" y="340078"/>
                </a:cubicBezTo>
                <a:cubicBezTo>
                  <a:pt x="207896" y="307895"/>
                  <a:pt x="181807" y="281806"/>
                  <a:pt x="149625" y="281806"/>
                </a:cubicBezTo>
                <a:close/>
                <a:moveTo>
                  <a:pt x="0" y="0"/>
                </a:moveTo>
                <a:lnTo>
                  <a:pt x="8197156" y="0"/>
                </a:lnTo>
                <a:lnTo>
                  <a:pt x="8197156" y="4463260"/>
                </a:lnTo>
                <a:lnTo>
                  <a:pt x="0" y="4463260"/>
                </a:lnTo>
                <a:close/>
              </a:path>
            </a:pathLst>
          </a:custGeom>
          <a:solidFill>
            <a:srgbClr val="F3F3F3"/>
          </a:solidFill>
          <a:ln>
            <a:noFill/>
          </a:ln>
          <a:effectLst>
            <a:outerShdw blurRad="12700" dist="127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 name="Google Shape;7;p1"/>
          <p:cNvGrpSpPr/>
          <p:nvPr/>
        </p:nvGrpSpPr>
        <p:grpSpPr>
          <a:xfrm>
            <a:off x="667755" y="242181"/>
            <a:ext cx="58271" cy="6368400"/>
            <a:chOff x="636495" y="242626"/>
            <a:chExt cx="58271" cy="6368400"/>
          </a:xfrm>
        </p:grpSpPr>
        <p:cxnSp>
          <p:nvCxnSpPr>
            <p:cNvPr id="8" name="Google Shape;8;p1"/>
            <p:cNvCxnSpPr/>
            <p:nvPr/>
          </p:nvCxnSpPr>
          <p:spPr>
            <a:xfrm>
              <a:off x="636495" y="242626"/>
              <a:ext cx="0" cy="6368400"/>
            </a:xfrm>
            <a:prstGeom prst="straightConnector1">
              <a:avLst/>
            </a:prstGeom>
            <a:noFill/>
            <a:ln w="22225" cap="flat" cmpd="sng">
              <a:solidFill>
                <a:schemeClr val="lt2"/>
              </a:solidFill>
              <a:prstDash val="solid"/>
              <a:miter lim="800000"/>
              <a:headEnd type="none" w="sm" len="sm"/>
              <a:tailEnd type="none" w="sm" len="sm"/>
            </a:ln>
          </p:spPr>
        </p:cxnSp>
        <p:cxnSp>
          <p:nvCxnSpPr>
            <p:cNvPr id="9" name="Google Shape;9;p1"/>
            <p:cNvCxnSpPr/>
            <p:nvPr/>
          </p:nvCxnSpPr>
          <p:spPr>
            <a:xfrm>
              <a:off x="694766" y="242626"/>
              <a:ext cx="0" cy="6368400"/>
            </a:xfrm>
            <a:prstGeom prst="straightConnector1">
              <a:avLst/>
            </a:prstGeom>
            <a:noFill/>
            <a:ln w="22225" cap="flat" cmpd="sng">
              <a:solidFill>
                <a:schemeClr val="lt2"/>
              </a:solidFill>
              <a:prstDash val="solid"/>
              <a:miter lim="800000"/>
              <a:headEnd type="none" w="sm" len="sm"/>
              <a:tailEnd type="none" w="sm" len="sm"/>
            </a:ln>
          </p:spPr>
        </p:cxnSp>
      </p:grpSp>
      <p:grpSp>
        <p:nvGrpSpPr>
          <p:cNvPr id="10" name="Google Shape;10;p1"/>
          <p:cNvGrpSpPr/>
          <p:nvPr/>
        </p:nvGrpSpPr>
        <p:grpSpPr>
          <a:xfrm>
            <a:off x="1024128" y="677984"/>
            <a:ext cx="10555483" cy="5502031"/>
            <a:chOff x="1043065" y="771432"/>
            <a:chExt cx="10555483" cy="5502031"/>
          </a:xfrm>
        </p:grpSpPr>
        <p:grpSp>
          <p:nvGrpSpPr>
            <p:cNvPr id="11" name="Google Shape;11;p1"/>
            <p:cNvGrpSpPr/>
            <p:nvPr/>
          </p:nvGrpSpPr>
          <p:grpSpPr>
            <a:xfrm>
              <a:off x="1043065" y="771461"/>
              <a:ext cx="10554412" cy="5502002"/>
              <a:chOff x="217927" y="528918"/>
              <a:chExt cx="11637900" cy="5813612"/>
            </a:xfrm>
          </p:grpSpPr>
          <p:cxnSp>
            <p:nvCxnSpPr>
              <p:cNvPr id="12" name="Google Shape;12;p1"/>
              <p:cNvCxnSpPr/>
              <p:nvPr/>
            </p:nvCxnSpPr>
            <p:spPr>
              <a:xfrm>
                <a:off x="217927" y="528918"/>
                <a:ext cx="11637900" cy="0"/>
              </a:xfrm>
              <a:prstGeom prst="straightConnector1">
                <a:avLst/>
              </a:prstGeom>
              <a:noFill/>
              <a:ln w="9525" cap="flat" cmpd="sng">
                <a:solidFill>
                  <a:schemeClr val="lt2"/>
                </a:solidFill>
                <a:prstDash val="solid"/>
                <a:miter lim="800000"/>
                <a:headEnd type="none" w="sm" len="sm"/>
                <a:tailEnd type="none" w="sm" len="sm"/>
              </a:ln>
            </p:spPr>
          </p:cxnSp>
          <p:cxnSp>
            <p:nvCxnSpPr>
              <p:cNvPr id="13" name="Google Shape;13;p1"/>
              <p:cNvCxnSpPr/>
              <p:nvPr/>
            </p:nvCxnSpPr>
            <p:spPr>
              <a:xfrm>
                <a:off x="217927" y="781684"/>
                <a:ext cx="11637900" cy="0"/>
              </a:xfrm>
              <a:prstGeom prst="straightConnector1">
                <a:avLst/>
              </a:prstGeom>
              <a:noFill/>
              <a:ln w="9525" cap="flat" cmpd="sng">
                <a:solidFill>
                  <a:schemeClr val="lt2"/>
                </a:solidFill>
                <a:prstDash val="solid"/>
                <a:miter lim="800000"/>
                <a:headEnd type="none" w="sm" len="sm"/>
                <a:tailEnd type="none" w="sm" len="sm"/>
              </a:ln>
            </p:spPr>
          </p:cxnSp>
          <p:cxnSp>
            <p:nvCxnSpPr>
              <p:cNvPr id="14" name="Google Shape;14;p1"/>
              <p:cNvCxnSpPr/>
              <p:nvPr/>
            </p:nvCxnSpPr>
            <p:spPr>
              <a:xfrm>
                <a:off x="217927" y="1034450"/>
                <a:ext cx="11637900" cy="0"/>
              </a:xfrm>
              <a:prstGeom prst="straightConnector1">
                <a:avLst/>
              </a:prstGeom>
              <a:noFill/>
              <a:ln w="9525" cap="flat" cmpd="sng">
                <a:solidFill>
                  <a:schemeClr val="lt2"/>
                </a:solidFill>
                <a:prstDash val="solid"/>
                <a:miter lim="800000"/>
                <a:headEnd type="none" w="sm" len="sm"/>
                <a:tailEnd type="none" w="sm" len="sm"/>
              </a:ln>
            </p:spPr>
          </p:cxnSp>
          <p:cxnSp>
            <p:nvCxnSpPr>
              <p:cNvPr id="15" name="Google Shape;15;p1"/>
              <p:cNvCxnSpPr/>
              <p:nvPr/>
            </p:nvCxnSpPr>
            <p:spPr>
              <a:xfrm>
                <a:off x="217927" y="1287216"/>
                <a:ext cx="11637900" cy="0"/>
              </a:xfrm>
              <a:prstGeom prst="straightConnector1">
                <a:avLst/>
              </a:prstGeom>
              <a:noFill/>
              <a:ln w="9525" cap="flat" cmpd="sng">
                <a:solidFill>
                  <a:schemeClr val="lt2"/>
                </a:solidFill>
                <a:prstDash val="solid"/>
                <a:miter lim="800000"/>
                <a:headEnd type="none" w="sm" len="sm"/>
                <a:tailEnd type="none" w="sm" len="sm"/>
              </a:ln>
            </p:spPr>
          </p:cxnSp>
          <p:cxnSp>
            <p:nvCxnSpPr>
              <p:cNvPr id="16" name="Google Shape;16;p1"/>
              <p:cNvCxnSpPr/>
              <p:nvPr/>
            </p:nvCxnSpPr>
            <p:spPr>
              <a:xfrm>
                <a:off x="217927" y="1539982"/>
                <a:ext cx="11637900" cy="0"/>
              </a:xfrm>
              <a:prstGeom prst="straightConnector1">
                <a:avLst/>
              </a:prstGeom>
              <a:noFill/>
              <a:ln w="9525" cap="flat" cmpd="sng">
                <a:solidFill>
                  <a:schemeClr val="lt2"/>
                </a:solidFill>
                <a:prstDash val="solid"/>
                <a:miter lim="800000"/>
                <a:headEnd type="none" w="sm" len="sm"/>
                <a:tailEnd type="none" w="sm" len="sm"/>
              </a:ln>
            </p:spPr>
          </p:cxnSp>
          <p:cxnSp>
            <p:nvCxnSpPr>
              <p:cNvPr id="17" name="Google Shape;17;p1"/>
              <p:cNvCxnSpPr/>
              <p:nvPr/>
            </p:nvCxnSpPr>
            <p:spPr>
              <a:xfrm>
                <a:off x="217927" y="1792748"/>
                <a:ext cx="11637900" cy="0"/>
              </a:xfrm>
              <a:prstGeom prst="straightConnector1">
                <a:avLst/>
              </a:prstGeom>
              <a:noFill/>
              <a:ln w="9525" cap="flat" cmpd="sng">
                <a:solidFill>
                  <a:schemeClr val="lt2"/>
                </a:solidFill>
                <a:prstDash val="solid"/>
                <a:miter lim="800000"/>
                <a:headEnd type="none" w="sm" len="sm"/>
                <a:tailEnd type="none" w="sm" len="sm"/>
              </a:ln>
            </p:spPr>
          </p:cxnSp>
          <p:cxnSp>
            <p:nvCxnSpPr>
              <p:cNvPr id="18" name="Google Shape;18;p1"/>
              <p:cNvCxnSpPr/>
              <p:nvPr/>
            </p:nvCxnSpPr>
            <p:spPr>
              <a:xfrm>
                <a:off x="217927" y="2045514"/>
                <a:ext cx="11637900" cy="0"/>
              </a:xfrm>
              <a:prstGeom prst="straightConnector1">
                <a:avLst/>
              </a:prstGeom>
              <a:noFill/>
              <a:ln w="9525" cap="flat" cmpd="sng">
                <a:solidFill>
                  <a:schemeClr val="lt2"/>
                </a:solidFill>
                <a:prstDash val="solid"/>
                <a:miter lim="800000"/>
                <a:headEnd type="none" w="sm" len="sm"/>
                <a:tailEnd type="none" w="sm" len="sm"/>
              </a:ln>
            </p:spPr>
          </p:cxnSp>
          <p:cxnSp>
            <p:nvCxnSpPr>
              <p:cNvPr id="19" name="Google Shape;19;p1"/>
              <p:cNvCxnSpPr/>
              <p:nvPr/>
            </p:nvCxnSpPr>
            <p:spPr>
              <a:xfrm>
                <a:off x="217927" y="2298280"/>
                <a:ext cx="11637900" cy="0"/>
              </a:xfrm>
              <a:prstGeom prst="straightConnector1">
                <a:avLst/>
              </a:prstGeom>
              <a:noFill/>
              <a:ln w="9525" cap="flat" cmpd="sng">
                <a:solidFill>
                  <a:schemeClr val="lt2"/>
                </a:solidFill>
                <a:prstDash val="solid"/>
                <a:miter lim="800000"/>
                <a:headEnd type="none" w="sm" len="sm"/>
                <a:tailEnd type="none" w="sm" len="sm"/>
              </a:ln>
            </p:spPr>
          </p:cxnSp>
          <p:cxnSp>
            <p:nvCxnSpPr>
              <p:cNvPr id="20" name="Google Shape;20;p1"/>
              <p:cNvCxnSpPr/>
              <p:nvPr/>
            </p:nvCxnSpPr>
            <p:spPr>
              <a:xfrm>
                <a:off x="217927" y="2551046"/>
                <a:ext cx="11637900" cy="0"/>
              </a:xfrm>
              <a:prstGeom prst="straightConnector1">
                <a:avLst/>
              </a:prstGeom>
              <a:noFill/>
              <a:ln w="9525" cap="flat" cmpd="sng">
                <a:solidFill>
                  <a:schemeClr val="lt2"/>
                </a:solidFill>
                <a:prstDash val="solid"/>
                <a:miter lim="800000"/>
                <a:headEnd type="none" w="sm" len="sm"/>
                <a:tailEnd type="none" w="sm" len="sm"/>
              </a:ln>
            </p:spPr>
          </p:cxnSp>
          <p:cxnSp>
            <p:nvCxnSpPr>
              <p:cNvPr id="21" name="Google Shape;21;p1"/>
              <p:cNvCxnSpPr/>
              <p:nvPr/>
            </p:nvCxnSpPr>
            <p:spPr>
              <a:xfrm>
                <a:off x="217927" y="2803812"/>
                <a:ext cx="11637900" cy="0"/>
              </a:xfrm>
              <a:prstGeom prst="straightConnector1">
                <a:avLst/>
              </a:prstGeom>
              <a:noFill/>
              <a:ln w="9525" cap="flat" cmpd="sng">
                <a:solidFill>
                  <a:schemeClr val="lt2"/>
                </a:solidFill>
                <a:prstDash val="solid"/>
                <a:miter lim="800000"/>
                <a:headEnd type="none" w="sm" len="sm"/>
                <a:tailEnd type="none" w="sm" len="sm"/>
              </a:ln>
            </p:spPr>
          </p:cxnSp>
          <p:cxnSp>
            <p:nvCxnSpPr>
              <p:cNvPr id="22" name="Google Shape;22;p1"/>
              <p:cNvCxnSpPr/>
              <p:nvPr/>
            </p:nvCxnSpPr>
            <p:spPr>
              <a:xfrm>
                <a:off x="217927" y="3056578"/>
                <a:ext cx="11637900" cy="0"/>
              </a:xfrm>
              <a:prstGeom prst="straightConnector1">
                <a:avLst/>
              </a:prstGeom>
              <a:noFill/>
              <a:ln w="9525" cap="flat" cmpd="sng">
                <a:solidFill>
                  <a:schemeClr val="lt2"/>
                </a:solidFill>
                <a:prstDash val="solid"/>
                <a:miter lim="800000"/>
                <a:headEnd type="none" w="sm" len="sm"/>
                <a:tailEnd type="none" w="sm" len="sm"/>
              </a:ln>
            </p:spPr>
          </p:cxnSp>
          <p:cxnSp>
            <p:nvCxnSpPr>
              <p:cNvPr id="23" name="Google Shape;23;p1"/>
              <p:cNvCxnSpPr/>
              <p:nvPr/>
            </p:nvCxnSpPr>
            <p:spPr>
              <a:xfrm>
                <a:off x="217927" y="3309344"/>
                <a:ext cx="11637900" cy="0"/>
              </a:xfrm>
              <a:prstGeom prst="straightConnector1">
                <a:avLst/>
              </a:prstGeom>
              <a:noFill/>
              <a:ln w="9525" cap="flat" cmpd="sng">
                <a:solidFill>
                  <a:schemeClr val="lt2"/>
                </a:solidFill>
                <a:prstDash val="solid"/>
                <a:miter lim="800000"/>
                <a:headEnd type="none" w="sm" len="sm"/>
                <a:tailEnd type="none" w="sm" len="sm"/>
              </a:ln>
            </p:spPr>
          </p:cxnSp>
          <p:cxnSp>
            <p:nvCxnSpPr>
              <p:cNvPr id="24" name="Google Shape;24;p1"/>
              <p:cNvCxnSpPr/>
              <p:nvPr/>
            </p:nvCxnSpPr>
            <p:spPr>
              <a:xfrm>
                <a:off x="217927" y="3562110"/>
                <a:ext cx="11637900" cy="0"/>
              </a:xfrm>
              <a:prstGeom prst="straightConnector1">
                <a:avLst/>
              </a:prstGeom>
              <a:noFill/>
              <a:ln w="9525" cap="flat" cmpd="sng">
                <a:solidFill>
                  <a:schemeClr val="lt2"/>
                </a:solidFill>
                <a:prstDash val="solid"/>
                <a:miter lim="800000"/>
                <a:headEnd type="none" w="sm" len="sm"/>
                <a:tailEnd type="none" w="sm" len="sm"/>
              </a:ln>
            </p:spPr>
          </p:cxnSp>
          <p:cxnSp>
            <p:nvCxnSpPr>
              <p:cNvPr id="25" name="Google Shape;25;p1"/>
              <p:cNvCxnSpPr/>
              <p:nvPr/>
            </p:nvCxnSpPr>
            <p:spPr>
              <a:xfrm>
                <a:off x="217927" y="3814876"/>
                <a:ext cx="11637900" cy="0"/>
              </a:xfrm>
              <a:prstGeom prst="straightConnector1">
                <a:avLst/>
              </a:prstGeom>
              <a:noFill/>
              <a:ln w="9525" cap="flat" cmpd="sng">
                <a:solidFill>
                  <a:schemeClr val="lt2"/>
                </a:solidFill>
                <a:prstDash val="solid"/>
                <a:miter lim="800000"/>
                <a:headEnd type="none" w="sm" len="sm"/>
                <a:tailEnd type="none" w="sm" len="sm"/>
              </a:ln>
            </p:spPr>
          </p:cxnSp>
          <p:cxnSp>
            <p:nvCxnSpPr>
              <p:cNvPr id="26" name="Google Shape;26;p1"/>
              <p:cNvCxnSpPr/>
              <p:nvPr/>
            </p:nvCxnSpPr>
            <p:spPr>
              <a:xfrm>
                <a:off x="217927" y="4067642"/>
                <a:ext cx="11637900" cy="0"/>
              </a:xfrm>
              <a:prstGeom prst="straightConnector1">
                <a:avLst/>
              </a:prstGeom>
              <a:noFill/>
              <a:ln w="9525" cap="flat" cmpd="sng">
                <a:solidFill>
                  <a:schemeClr val="lt2"/>
                </a:solidFill>
                <a:prstDash val="solid"/>
                <a:miter lim="800000"/>
                <a:headEnd type="none" w="sm" len="sm"/>
                <a:tailEnd type="none" w="sm" len="sm"/>
              </a:ln>
            </p:spPr>
          </p:cxnSp>
          <p:cxnSp>
            <p:nvCxnSpPr>
              <p:cNvPr id="27" name="Google Shape;27;p1"/>
              <p:cNvCxnSpPr/>
              <p:nvPr/>
            </p:nvCxnSpPr>
            <p:spPr>
              <a:xfrm>
                <a:off x="217927" y="4320408"/>
                <a:ext cx="11637900" cy="0"/>
              </a:xfrm>
              <a:prstGeom prst="straightConnector1">
                <a:avLst/>
              </a:prstGeom>
              <a:noFill/>
              <a:ln w="9525" cap="flat" cmpd="sng">
                <a:solidFill>
                  <a:schemeClr val="lt2"/>
                </a:solidFill>
                <a:prstDash val="solid"/>
                <a:miter lim="800000"/>
                <a:headEnd type="none" w="sm" len="sm"/>
                <a:tailEnd type="none" w="sm" len="sm"/>
              </a:ln>
            </p:spPr>
          </p:cxnSp>
          <p:cxnSp>
            <p:nvCxnSpPr>
              <p:cNvPr id="28" name="Google Shape;28;p1"/>
              <p:cNvCxnSpPr/>
              <p:nvPr/>
            </p:nvCxnSpPr>
            <p:spPr>
              <a:xfrm>
                <a:off x="217927" y="4573174"/>
                <a:ext cx="11637900" cy="0"/>
              </a:xfrm>
              <a:prstGeom prst="straightConnector1">
                <a:avLst/>
              </a:prstGeom>
              <a:noFill/>
              <a:ln w="9525" cap="flat" cmpd="sng">
                <a:solidFill>
                  <a:schemeClr val="lt2"/>
                </a:solidFill>
                <a:prstDash val="solid"/>
                <a:miter lim="800000"/>
                <a:headEnd type="none" w="sm" len="sm"/>
                <a:tailEnd type="none" w="sm" len="sm"/>
              </a:ln>
            </p:spPr>
          </p:cxnSp>
          <p:cxnSp>
            <p:nvCxnSpPr>
              <p:cNvPr id="29" name="Google Shape;29;p1"/>
              <p:cNvCxnSpPr/>
              <p:nvPr/>
            </p:nvCxnSpPr>
            <p:spPr>
              <a:xfrm>
                <a:off x="217927" y="4825940"/>
                <a:ext cx="11637900" cy="0"/>
              </a:xfrm>
              <a:prstGeom prst="straightConnector1">
                <a:avLst/>
              </a:prstGeom>
              <a:noFill/>
              <a:ln w="9525" cap="flat" cmpd="sng">
                <a:solidFill>
                  <a:schemeClr val="lt2"/>
                </a:solidFill>
                <a:prstDash val="solid"/>
                <a:miter lim="800000"/>
                <a:headEnd type="none" w="sm" len="sm"/>
                <a:tailEnd type="none" w="sm" len="sm"/>
              </a:ln>
            </p:spPr>
          </p:cxnSp>
          <p:cxnSp>
            <p:nvCxnSpPr>
              <p:cNvPr id="30" name="Google Shape;30;p1"/>
              <p:cNvCxnSpPr/>
              <p:nvPr/>
            </p:nvCxnSpPr>
            <p:spPr>
              <a:xfrm>
                <a:off x="217927" y="5078706"/>
                <a:ext cx="11637900" cy="0"/>
              </a:xfrm>
              <a:prstGeom prst="straightConnector1">
                <a:avLst/>
              </a:prstGeom>
              <a:noFill/>
              <a:ln w="9525" cap="flat" cmpd="sng">
                <a:solidFill>
                  <a:schemeClr val="lt2"/>
                </a:solidFill>
                <a:prstDash val="solid"/>
                <a:miter lim="800000"/>
                <a:headEnd type="none" w="sm" len="sm"/>
                <a:tailEnd type="none" w="sm" len="sm"/>
              </a:ln>
            </p:spPr>
          </p:cxnSp>
          <p:cxnSp>
            <p:nvCxnSpPr>
              <p:cNvPr id="31" name="Google Shape;31;p1"/>
              <p:cNvCxnSpPr/>
              <p:nvPr/>
            </p:nvCxnSpPr>
            <p:spPr>
              <a:xfrm>
                <a:off x="217927" y="5331472"/>
                <a:ext cx="11637900" cy="0"/>
              </a:xfrm>
              <a:prstGeom prst="straightConnector1">
                <a:avLst/>
              </a:prstGeom>
              <a:noFill/>
              <a:ln w="9525" cap="flat" cmpd="sng">
                <a:solidFill>
                  <a:schemeClr val="lt2"/>
                </a:solidFill>
                <a:prstDash val="solid"/>
                <a:miter lim="800000"/>
                <a:headEnd type="none" w="sm" len="sm"/>
                <a:tailEnd type="none" w="sm" len="sm"/>
              </a:ln>
            </p:spPr>
          </p:cxnSp>
          <p:cxnSp>
            <p:nvCxnSpPr>
              <p:cNvPr id="32" name="Google Shape;32;p1"/>
              <p:cNvCxnSpPr/>
              <p:nvPr/>
            </p:nvCxnSpPr>
            <p:spPr>
              <a:xfrm>
                <a:off x="217927" y="5584238"/>
                <a:ext cx="11637900" cy="0"/>
              </a:xfrm>
              <a:prstGeom prst="straightConnector1">
                <a:avLst/>
              </a:prstGeom>
              <a:noFill/>
              <a:ln w="9525" cap="flat" cmpd="sng">
                <a:solidFill>
                  <a:schemeClr val="lt2"/>
                </a:solidFill>
                <a:prstDash val="solid"/>
                <a:miter lim="800000"/>
                <a:headEnd type="none" w="sm" len="sm"/>
                <a:tailEnd type="none" w="sm" len="sm"/>
              </a:ln>
            </p:spPr>
          </p:cxnSp>
          <p:cxnSp>
            <p:nvCxnSpPr>
              <p:cNvPr id="33" name="Google Shape;33;p1"/>
              <p:cNvCxnSpPr/>
              <p:nvPr/>
            </p:nvCxnSpPr>
            <p:spPr>
              <a:xfrm>
                <a:off x="217927" y="5837004"/>
                <a:ext cx="11637900" cy="0"/>
              </a:xfrm>
              <a:prstGeom prst="straightConnector1">
                <a:avLst/>
              </a:prstGeom>
              <a:noFill/>
              <a:ln w="9525" cap="flat" cmpd="sng">
                <a:solidFill>
                  <a:schemeClr val="lt2"/>
                </a:solidFill>
                <a:prstDash val="solid"/>
                <a:miter lim="800000"/>
                <a:headEnd type="none" w="sm" len="sm"/>
                <a:tailEnd type="none" w="sm" len="sm"/>
              </a:ln>
            </p:spPr>
          </p:cxnSp>
          <p:cxnSp>
            <p:nvCxnSpPr>
              <p:cNvPr id="34" name="Google Shape;34;p1"/>
              <p:cNvCxnSpPr/>
              <p:nvPr/>
            </p:nvCxnSpPr>
            <p:spPr>
              <a:xfrm>
                <a:off x="217927" y="6089770"/>
                <a:ext cx="11637900" cy="0"/>
              </a:xfrm>
              <a:prstGeom prst="straightConnector1">
                <a:avLst/>
              </a:prstGeom>
              <a:noFill/>
              <a:ln w="9525" cap="flat" cmpd="sng">
                <a:solidFill>
                  <a:schemeClr val="lt2"/>
                </a:solidFill>
                <a:prstDash val="solid"/>
                <a:miter lim="800000"/>
                <a:headEnd type="none" w="sm" len="sm"/>
                <a:tailEnd type="none" w="sm" len="sm"/>
              </a:ln>
            </p:spPr>
          </p:cxnSp>
          <p:cxnSp>
            <p:nvCxnSpPr>
              <p:cNvPr id="35" name="Google Shape;35;p1"/>
              <p:cNvCxnSpPr/>
              <p:nvPr/>
            </p:nvCxnSpPr>
            <p:spPr>
              <a:xfrm>
                <a:off x="217927" y="6342530"/>
                <a:ext cx="11637900" cy="0"/>
              </a:xfrm>
              <a:prstGeom prst="straightConnector1">
                <a:avLst/>
              </a:prstGeom>
              <a:noFill/>
              <a:ln w="9525" cap="flat" cmpd="sng">
                <a:solidFill>
                  <a:schemeClr val="lt2"/>
                </a:solidFill>
                <a:prstDash val="solid"/>
                <a:miter lim="800000"/>
                <a:headEnd type="none" w="sm" len="sm"/>
                <a:tailEnd type="none" w="sm" len="sm"/>
              </a:ln>
            </p:spPr>
          </p:cxnSp>
        </p:grpSp>
        <p:grpSp>
          <p:nvGrpSpPr>
            <p:cNvPr id="36" name="Google Shape;36;p1"/>
            <p:cNvGrpSpPr/>
            <p:nvPr/>
          </p:nvGrpSpPr>
          <p:grpSpPr>
            <a:xfrm>
              <a:off x="1043109" y="771432"/>
              <a:ext cx="10555439" cy="5501235"/>
              <a:chOff x="761720" y="242182"/>
              <a:chExt cx="10894250" cy="11637900"/>
            </a:xfrm>
          </p:grpSpPr>
          <p:cxnSp>
            <p:nvCxnSpPr>
              <p:cNvPr id="37" name="Google Shape;37;p1"/>
              <p:cNvCxnSpPr/>
              <p:nvPr/>
            </p:nvCxnSpPr>
            <p:spPr>
              <a:xfrm rot="5400000">
                <a:off x="788455" y="6061132"/>
                <a:ext cx="11637900" cy="0"/>
              </a:xfrm>
              <a:prstGeom prst="straightConnector1">
                <a:avLst/>
              </a:prstGeom>
              <a:noFill/>
              <a:ln w="9525" cap="flat" cmpd="sng">
                <a:solidFill>
                  <a:schemeClr val="lt2"/>
                </a:solidFill>
                <a:prstDash val="solid"/>
                <a:miter lim="800000"/>
                <a:headEnd type="none" w="sm" len="sm"/>
                <a:tailEnd type="none" w="sm" len="sm"/>
              </a:ln>
            </p:spPr>
          </p:cxnSp>
          <p:cxnSp>
            <p:nvCxnSpPr>
              <p:cNvPr id="38" name="Google Shape;38;p1"/>
              <p:cNvCxnSpPr/>
              <p:nvPr/>
            </p:nvCxnSpPr>
            <p:spPr>
              <a:xfrm rot="5400000">
                <a:off x="522743" y="6061132"/>
                <a:ext cx="11637900" cy="0"/>
              </a:xfrm>
              <a:prstGeom prst="straightConnector1">
                <a:avLst/>
              </a:prstGeom>
              <a:noFill/>
              <a:ln w="9525" cap="flat" cmpd="sng">
                <a:solidFill>
                  <a:schemeClr val="lt2"/>
                </a:solidFill>
                <a:prstDash val="solid"/>
                <a:miter lim="800000"/>
                <a:headEnd type="none" w="sm" len="sm"/>
                <a:tailEnd type="none" w="sm" len="sm"/>
              </a:ln>
            </p:spPr>
          </p:cxnSp>
          <p:cxnSp>
            <p:nvCxnSpPr>
              <p:cNvPr id="39" name="Google Shape;39;p1"/>
              <p:cNvCxnSpPr/>
              <p:nvPr/>
            </p:nvCxnSpPr>
            <p:spPr>
              <a:xfrm rot="5400000">
                <a:off x="257029" y="6061132"/>
                <a:ext cx="11637900" cy="0"/>
              </a:xfrm>
              <a:prstGeom prst="straightConnector1">
                <a:avLst/>
              </a:prstGeom>
              <a:noFill/>
              <a:ln w="9525" cap="flat" cmpd="sng">
                <a:solidFill>
                  <a:schemeClr val="lt2"/>
                </a:solidFill>
                <a:prstDash val="solid"/>
                <a:miter lim="800000"/>
                <a:headEnd type="none" w="sm" len="sm"/>
                <a:tailEnd type="none" w="sm" len="sm"/>
              </a:ln>
            </p:spPr>
          </p:cxnSp>
          <p:cxnSp>
            <p:nvCxnSpPr>
              <p:cNvPr id="40" name="Google Shape;40;p1"/>
              <p:cNvCxnSpPr/>
              <p:nvPr/>
            </p:nvCxnSpPr>
            <p:spPr>
              <a:xfrm rot="5400000">
                <a:off x="-8683" y="6061132"/>
                <a:ext cx="11637900" cy="0"/>
              </a:xfrm>
              <a:prstGeom prst="straightConnector1">
                <a:avLst/>
              </a:prstGeom>
              <a:noFill/>
              <a:ln w="9525" cap="flat" cmpd="sng">
                <a:solidFill>
                  <a:schemeClr val="lt2"/>
                </a:solidFill>
                <a:prstDash val="solid"/>
                <a:miter lim="800000"/>
                <a:headEnd type="none" w="sm" len="sm"/>
                <a:tailEnd type="none" w="sm" len="sm"/>
              </a:ln>
            </p:spPr>
          </p:cxnSp>
          <p:cxnSp>
            <p:nvCxnSpPr>
              <p:cNvPr id="41" name="Google Shape;41;p1"/>
              <p:cNvCxnSpPr/>
              <p:nvPr/>
            </p:nvCxnSpPr>
            <p:spPr>
              <a:xfrm rot="5400000">
                <a:off x="-274396" y="6061132"/>
                <a:ext cx="11637900" cy="0"/>
              </a:xfrm>
              <a:prstGeom prst="straightConnector1">
                <a:avLst/>
              </a:prstGeom>
              <a:noFill/>
              <a:ln w="9525" cap="flat" cmpd="sng">
                <a:solidFill>
                  <a:schemeClr val="lt2"/>
                </a:solidFill>
                <a:prstDash val="solid"/>
                <a:miter lim="800000"/>
                <a:headEnd type="none" w="sm" len="sm"/>
                <a:tailEnd type="none" w="sm" len="sm"/>
              </a:ln>
            </p:spPr>
          </p:cxnSp>
          <p:cxnSp>
            <p:nvCxnSpPr>
              <p:cNvPr id="42" name="Google Shape;42;p1"/>
              <p:cNvCxnSpPr/>
              <p:nvPr/>
            </p:nvCxnSpPr>
            <p:spPr>
              <a:xfrm rot="5400000">
                <a:off x="-540110" y="6061132"/>
                <a:ext cx="11637900" cy="0"/>
              </a:xfrm>
              <a:prstGeom prst="straightConnector1">
                <a:avLst/>
              </a:prstGeom>
              <a:noFill/>
              <a:ln w="9525" cap="flat" cmpd="sng">
                <a:solidFill>
                  <a:schemeClr val="lt2"/>
                </a:solidFill>
                <a:prstDash val="solid"/>
                <a:miter lim="800000"/>
                <a:headEnd type="none" w="sm" len="sm"/>
                <a:tailEnd type="none" w="sm" len="sm"/>
              </a:ln>
            </p:spPr>
          </p:cxnSp>
          <p:cxnSp>
            <p:nvCxnSpPr>
              <p:cNvPr id="43" name="Google Shape;43;p1"/>
              <p:cNvCxnSpPr/>
              <p:nvPr/>
            </p:nvCxnSpPr>
            <p:spPr>
              <a:xfrm rot="5400000">
                <a:off x="-805822" y="6061132"/>
                <a:ext cx="11637900" cy="0"/>
              </a:xfrm>
              <a:prstGeom prst="straightConnector1">
                <a:avLst/>
              </a:prstGeom>
              <a:noFill/>
              <a:ln w="9525" cap="flat" cmpd="sng">
                <a:solidFill>
                  <a:schemeClr val="lt2"/>
                </a:solidFill>
                <a:prstDash val="solid"/>
                <a:miter lim="800000"/>
                <a:headEnd type="none" w="sm" len="sm"/>
                <a:tailEnd type="none" w="sm" len="sm"/>
              </a:ln>
            </p:spPr>
          </p:cxnSp>
          <p:cxnSp>
            <p:nvCxnSpPr>
              <p:cNvPr id="44" name="Google Shape;44;p1"/>
              <p:cNvCxnSpPr/>
              <p:nvPr/>
            </p:nvCxnSpPr>
            <p:spPr>
              <a:xfrm rot="5400000">
                <a:off x="-1071536" y="6061132"/>
                <a:ext cx="11637900" cy="0"/>
              </a:xfrm>
              <a:prstGeom prst="straightConnector1">
                <a:avLst/>
              </a:prstGeom>
              <a:noFill/>
              <a:ln w="9525" cap="flat" cmpd="sng">
                <a:solidFill>
                  <a:schemeClr val="lt2"/>
                </a:solidFill>
                <a:prstDash val="solid"/>
                <a:miter lim="800000"/>
                <a:headEnd type="none" w="sm" len="sm"/>
                <a:tailEnd type="none" w="sm" len="sm"/>
              </a:ln>
            </p:spPr>
          </p:cxnSp>
          <p:cxnSp>
            <p:nvCxnSpPr>
              <p:cNvPr id="45" name="Google Shape;45;p1"/>
              <p:cNvCxnSpPr/>
              <p:nvPr/>
            </p:nvCxnSpPr>
            <p:spPr>
              <a:xfrm rot="5400000">
                <a:off x="-1337248" y="6061132"/>
                <a:ext cx="11637900" cy="0"/>
              </a:xfrm>
              <a:prstGeom prst="straightConnector1">
                <a:avLst/>
              </a:prstGeom>
              <a:noFill/>
              <a:ln w="9525" cap="flat" cmpd="sng">
                <a:solidFill>
                  <a:schemeClr val="lt2"/>
                </a:solidFill>
                <a:prstDash val="solid"/>
                <a:miter lim="800000"/>
                <a:headEnd type="none" w="sm" len="sm"/>
                <a:tailEnd type="none" w="sm" len="sm"/>
              </a:ln>
            </p:spPr>
          </p:cxnSp>
          <p:cxnSp>
            <p:nvCxnSpPr>
              <p:cNvPr id="46" name="Google Shape;46;p1"/>
              <p:cNvCxnSpPr/>
              <p:nvPr/>
            </p:nvCxnSpPr>
            <p:spPr>
              <a:xfrm rot="5400000">
                <a:off x="-1602961" y="6061132"/>
                <a:ext cx="11637900" cy="0"/>
              </a:xfrm>
              <a:prstGeom prst="straightConnector1">
                <a:avLst/>
              </a:prstGeom>
              <a:noFill/>
              <a:ln w="9525" cap="flat" cmpd="sng">
                <a:solidFill>
                  <a:schemeClr val="lt2"/>
                </a:solidFill>
                <a:prstDash val="solid"/>
                <a:miter lim="800000"/>
                <a:headEnd type="none" w="sm" len="sm"/>
                <a:tailEnd type="none" w="sm" len="sm"/>
              </a:ln>
            </p:spPr>
          </p:cxnSp>
          <p:cxnSp>
            <p:nvCxnSpPr>
              <p:cNvPr id="47" name="Google Shape;47;p1"/>
              <p:cNvCxnSpPr/>
              <p:nvPr/>
            </p:nvCxnSpPr>
            <p:spPr>
              <a:xfrm rot="5400000">
                <a:off x="-1868675" y="6061132"/>
                <a:ext cx="11637900" cy="0"/>
              </a:xfrm>
              <a:prstGeom prst="straightConnector1">
                <a:avLst/>
              </a:prstGeom>
              <a:noFill/>
              <a:ln w="9525" cap="flat" cmpd="sng">
                <a:solidFill>
                  <a:schemeClr val="lt2"/>
                </a:solidFill>
                <a:prstDash val="solid"/>
                <a:miter lim="800000"/>
                <a:headEnd type="none" w="sm" len="sm"/>
                <a:tailEnd type="none" w="sm" len="sm"/>
              </a:ln>
            </p:spPr>
          </p:cxnSp>
          <p:cxnSp>
            <p:nvCxnSpPr>
              <p:cNvPr id="48" name="Google Shape;48;p1"/>
              <p:cNvCxnSpPr/>
              <p:nvPr/>
            </p:nvCxnSpPr>
            <p:spPr>
              <a:xfrm rot="5400000">
                <a:off x="-2134387" y="6061132"/>
                <a:ext cx="11637900" cy="0"/>
              </a:xfrm>
              <a:prstGeom prst="straightConnector1">
                <a:avLst/>
              </a:prstGeom>
              <a:noFill/>
              <a:ln w="9525" cap="flat" cmpd="sng">
                <a:solidFill>
                  <a:schemeClr val="lt2"/>
                </a:solidFill>
                <a:prstDash val="solid"/>
                <a:miter lim="800000"/>
                <a:headEnd type="none" w="sm" len="sm"/>
                <a:tailEnd type="none" w="sm" len="sm"/>
              </a:ln>
            </p:spPr>
          </p:cxnSp>
          <p:cxnSp>
            <p:nvCxnSpPr>
              <p:cNvPr id="49" name="Google Shape;49;p1"/>
              <p:cNvCxnSpPr/>
              <p:nvPr/>
            </p:nvCxnSpPr>
            <p:spPr>
              <a:xfrm rot="5400000">
                <a:off x="-2400100" y="6061132"/>
                <a:ext cx="11637900" cy="0"/>
              </a:xfrm>
              <a:prstGeom prst="straightConnector1">
                <a:avLst/>
              </a:prstGeom>
              <a:noFill/>
              <a:ln w="9525" cap="flat" cmpd="sng">
                <a:solidFill>
                  <a:schemeClr val="lt2"/>
                </a:solidFill>
                <a:prstDash val="solid"/>
                <a:miter lim="800000"/>
                <a:headEnd type="none" w="sm" len="sm"/>
                <a:tailEnd type="none" w="sm" len="sm"/>
              </a:ln>
            </p:spPr>
          </p:cxnSp>
          <p:cxnSp>
            <p:nvCxnSpPr>
              <p:cNvPr id="50" name="Google Shape;50;p1"/>
              <p:cNvCxnSpPr/>
              <p:nvPr/>
            </p:nvCxnSpPr>
            <p:spPr>
              <a:xfrm rot="5400000">
                <a:off x="-2665813" y="6061132"/>
                <a:ext cx="11637900" cy="0"/>
              </a:xfrm>
              <a:prstGeom prst="straightConnector1">
                <a:avLst/>
              </a:prstGeom>
              <a:noFill/>
              <a:ln w="9525" cap="flat" cmpd="sng">
                <a:solidFill>
                  <a:schemeClr val="lt2"/>
                </a:solidFill>
                <a:prstDash val="solid"/>
                <a:miter lim="800000"/>
                <a:headEnd type="none" w="sm" len="sm"/>
                <a:tailEnd type="none" w="sm" len="sm"/>
              </a:ln>
            </p:spPr>
          </p:cxnSp>
          <p:cxnSp>
            <p:nvCxnSpPr>
              <p:cNvPr id="51" name="Google Shape;51;p1"/>
              <p:cNvCxnSpPr/>
              <p:nvPr/>
            </p:nvCxnSpPr>
            <p:spPr>
              <a:xfrm rot="5400000">
                <a:off x="-2931526" y="6061132"/>
                <a:ext cx="11637900" cy="0"/>
              </a:xfrm>
              <a:prstGeom prst="straightConnector1">
                <a:avLst/>
              </a:prstGeom>
              <a:noFill/>
              <a:ln w="9525" cap="flat" cmpd="sng">
                <a:solidFill>
                  <a:schemeClr val="lt2"/>
                </a:solidFill>
                <a:prstDash val="solid"/>
                <a:miter lim="800000"/>
                <a:headEnd type="none" w="sm" len="sm"/>
                <a:tailEnd type="none" w="sm" len="sm"/>
              </a:ln>
            </p:spPr>
          </p:cxnSp>
          <p:cxnSp>
            <p:nvCxnSpPr>
              <p:cNvPr id="52" name="Google Shape;52;p1"/>
              <p:cNvCxnSpPr/>
              <p:nvPr/>
            </p:nvCxnSpPr>
            <p:spPr>
              <a:xfrm rot="5400000">
                <a:off x="-3197239" y="6061132"/>
                <a:ext cx="11637900" cy="0"/>
              </a:xfrm>
              <a:prstGeom prst="straightConnector1">
                <a:avLst/>
              </a:prstGeom>
              <a:noFill/>
              <a:ln w="9525" cap="flat" cmpd="sng">
                <a:solidFill>
                  <a:schemeClr val="lt2"/>
                </a:solidFill>
                <a:prstDash val="solid"/>
                <a:miter lim="800000"/>
                <a:headEnd type="none" w="sm" len="sm"/>
                <a:tailEnd type="none" w="sm" len="sm"/>
              </a:ln>
            </p:spPr>
          </p:cxnSp>
          <p:cxnSp>
            <p:nvCxnSpPr>
              <p:cNvPr id="53" name="Google Shape;53;p1"/>
              <p:cNvCxnSpPr/>
              <p:nvPr/>
            </p:nvCxnSpPr>
            <p:spPr>
              <a:xfrm rot="5400000">
                <a:off x="-3462952" y="6061132"/>
                <a:ext cx="11637900" cy="0"/>
              </a:xfrm>
              <a:prstGeom prst="straightConnector1">
                <a:avLst/>
              </a:prstGeom>
              <a:noFill/>
              <a:ln w="9525" cap="flat" cmpd="sng">
                <a:solidFill>
                  <a:schemeClr val="lt2"/>
                </a:solidFill>
                <a:prstDash val="solid"/>
                <a:miter lim="800000"/>
                <a:headEnd type="none" w="sm" len="sm"/>
                <a:tailEnd type="none" w="sm" len="sm"/>
              </a:ln>
            </p:spPr>
          </p:cxnSp>
          <p:cxnSp>
            <p:nvCxnSpPr>
              <p:cNvPr id="54" name="Google Shape;54;p1"/>
              <p:cNvCxnSpPr/>
              <p:nvPr/>
            </p:nvCxnSpPr>
            <p:spPr>
              <a:xfrm rot="5400000">
                <a:off x="-3728665" y="6061132"/>
                <a:ext cx="11637900" cy="0"/>
              </a:xfrm>
              <a:prstGeom prst="straightConnector1">
                <a:avLst/>
              </a:prstGeom>
              <a:noFill/>
              <a:ln w="9525" cap="flat" cmpd="sng">
                <a:solidFill>
                  <a:schemeClr val="lt2"/>
                </a:solidFill>
                <a:prstDash val="solid"/>
                <a:miter lim="800000"/>
                <a:headEnd type="none" w="sm" len="sm"/>
                <a:tailEnd type="none" w="sm" len="sm"/>
              </a:ln>
            </p:spPr>
          </p:cxnSp>
          <p:cxnSp>
            <p:nvCxnSpPr>
              <p:cNvPr id="55" name="Google Shape;55;p1"/>
              <p:cNvCxnSpPr/>
              <p:nvPr/>
            </p:nvCxnSpPr>
            <p:spPr>
              <a:xfrm rot="5400000">
                <a:off x="-3994378" y="6061132"/>
                <a:ext cx="11637900" cy="0"/>
              </a:xfrm>
              <a:prstGeom prst="straightConnector1">
                <a:avLst/>
              </a:prstGeom>
              <a:noFill/>
              <a:ln w="9525" cap="flat" cmpd="sng">
                <a:solidFill>
                  <a:schemeClr val="lt2"/>
                </a:solidFill>
                <a:prstDash val="solid"/>
                <a:miter lim="800000"/>
                <a:headEnd type="none" w="sm" len="sm"/>
                <a:tailEnd type="none" w="sm" len="sm"/>
              </a:ln>
            </p:spPr>
          </p:cxnSp>
          <p:cxnSp>
            <p:nvCxnSpPr>
              <p:cNvPr id="56" name="Google Shape;56;p1"/>
              <p:cNvCxnSpPr/>
              <p:nvPr/>
            </p:nvCxnSpPr>
            <p:spPr>
              <a:xfrm rot="5400000">
                <a:off x="-4260091" y="6061132"/>
                <a:ext cx="11637900" cy="0"/>
              </a:xfrm>
              <a:prstGeom prst="straightConnector1">
                <a:avLst/>
              </a:prstGeom>
              <a:noFill/>
              <a:ln w="9525" cap="flat" cmpd="sng">
                <a:solidFill>
                  <a:schemeClr val="lt2"/>
                </a:solidFill>
                <a:prstDash val="solid"/>
                <a:miter lim="800000"/>
                <a:headEnd type="none" w="sm" len="sm"/>
                <a:tailEnd type="none" w="sm" len="sm"/>
              </a:ln>
            </p:spPr>
          </p:cxnSp>
          <p:cxnSp>
            <p:nvCxnSpPr>
              <p:cNvPr id="57" name="Google Shape;57;p1"/>
              <p:cNvCxnSpPr/>
              <p:nvPr/>
            </p:nvCxnSpPr>
            <p:spPr>
              <a:xfrm rot="5400000">
                <a:off x="-4525804" y="6061132"/>
                <a:ext cx="11637900" cy="0"/>
              </a:xfrm>
              <a:prstGeom prst="straightConnector1">
                <a:avLst/>
              </a:prstGeom>
              <a:noFill/>
              <a:ln w="9525" cap="flat" cmpd="sng">
                <a:solidFill>
                  <a:schemeClr val="lt2"/>
                </a:solidFill>
                <a:prstDash val="solid"/>
                <a:miter lim="800000"/>
                <a:headEnd type="none" w="sm" len="sm"/>
                <a:tailEnd type="none" w="sm" len="sm"/>
              </a:ln>
            </p:spPr>
          </p:cxnSp>
          <p:cxnSp>
            <p:nvCxnSpPr>
              <p:cNvPr id="58" name="Google Shape;58;p1"/>
              <p:cNvCxnSpPr/>
              <p:nvPr/>
            </p:nvCxnSpPr>
            <p:spPr>
              <a:xfrm rot="5400000">
                <a:off x="-4791517" y="6061132"/>
                <a:ext cx="11637900" cy="0"/>
              </a:xfrm>
              <a:prstGeom prst="straightConnector1">
                <a:avLst/>
              </a:prstGeom>
              <a:noFill/>
              <a:ln w="9525" cap="flat" cmpd="sng">
                <a:solidFill>
                  <a:schemeClr val="lt2"/>
                </a:solidFill>
                <a:prstDash val="solid"/>
                <a:miter lim="800000"/>
                <a:headEnd type="none" w="sm" len="sm"/>
                <a:tailEnd type="none" w="sm" len="sm"/>
              </a:ln>
            </p:spPr>
          </p:cxnSp>
          <p:cxnSp>
            <p:nvCxnSpPr>
              <p:cNvPr id="59" name="Google Shape;59;p1"/>
              <p:cNvCxnSpPr/>
              <p:nvPr/>
            </p:nvCxnSpPr>
            <p:spPr>
              <a:xfrm rot="5400000">
                <a:off x="-5057230" y="6061132"/>
                <a:ext cx="11637900" cy="0"/>
              </a:xfrm>
              <a:prstGeom prst="straightConnector1">
                <a:avLst/>
              </a:prstGeom>
              <a:noFill/>
              <a:ln w="9525" cap="flat" cmpd="sng">
                <a:solidFill>
                  <a:schemeClr val="lt2"/>
                </a:solidFill>
                <a:prstDash val="solid"/>
                <a:miter lim="800000"/>
                <a:headEnd type="none" w="sm" len="sm"/>
                <a:tailEnd type="none" w="sm" len="sm"/>
              </a:ln>
            </p:spPr>
          </p:cxnSp>
          <p:cxnSp>
            <p:nvCxnSpPr>
              <p:cNvPr id="60" name="Google Shape;60;p1"/>
              <p:cNvCxnSpPr/>
              <p:nvPr/>
            </p:nvCxnSpPr>
            <p:spPr>
              <a:xfrm rot="5400000">
                <a:off x="5837020" y="6061132"/>
                <a:ext cx="11637900" cy="0"/>
              </a:xfrm>
              <a:prstGeom prst="straightConnector1">
                <a:avLst/>
              </a:prstGeom>
              <a:noFill/>
              <a:ln w="9525" cap="flat" cmpd="sng">
                <a:solidFill>
                  <a:schemeClr val="lt2"/>
                </a:solidFill>
                <a:prstDash val="solid"/>
                <a:miter lim="800000"/>
                <a:headEnd type="none" w="sm" len="sm"/>
                <a:tailEnd type="none" w="sm" len="sm"/>
              </a:ln>
            </p:spPr>
          </p:cxnSp>
          <p:cxnSp>
            <p:nvCxnSpPr>
              <p:cNvPr id="61" name="Google Shape;61;p1"/>
              <p:cNvCxnSpPr/>
              <p:nvPr/>
            </p:nvCxnSpPr>
            <p:spPr>
              <a:xfrm rot="5400000">
                <a:off x="5571290" y="6061132"/>
                <a:ext cx="11637900" cy="0"/>
              </a:xfrm>
              <a:prstGeom prst="straightConnector1">
                <a:avLst/>
              </a:prstGeom>
              <a:noFill/>
              <a:ln w="9525" cap="flat" cmpd="sng">
                <a:solidFill>
                  <a:schemeClr val="lt2"/>
                </a:solidFill>
                <a:prstDash val="solid"/>
                <a:miter lim="800000"/>
                <a:headEnd type="none" w="sm" len="sm"/>
                <a:tailEnd type="none" w="sm" len="sm"/>
              </a:ln>
            </p:spPr>
          </p:cxnSp>
          <p:cxnSp>
            <p:nvCxnSpPr>
              <p:cNvPr id="62" name="Google Shape;62;p1"/>
              <p:cNvCxnSpPr/>
              <p:nvPr/>
            </p:nvCxnSpPr>
            <p:spPr>
              <a:xfrm rot="5400000">
                <a:off x="5305577" y="6061132"/>
                <a:ext cx="11637900" cy="0"/>
              </a:xfrm>
              <a:prstGeom prst="straightConnector1">
                <a:avLst/>
              </a:prstGeom>
              <a:noFill/>
              <a:ln w="9525" cap="flat" cmpd="sng">
                <a:solidFill>
                  <a:schemeClr val="lt2"/>
                </a:solidFill>
                <a:prstDash val="solid"/>
                <a:miter lim="800000"/>
                <a:headEnd type="none" w="sm" len="sm"/>
                <a:tailEnd type="none" w="sm" len="sm"/>
              </a:ln>
            </p:spPr>
          </p:cxnSp>
          <p:cxnSp>
            <p:nvCxnSpPr>
              <p:cNvPr id="63" name="Google Shape;63;p1"/>
              <p:cNvCxnSpPr/>
              <p:nvPr/>
            </p:nvCxnSpPr>
            <p:spPr>
              <a:xfrm rot="5400000">
                <a:off x="5039863" y="6061132"/>
                <a:ext cx="11637900" cy="0"/>
              </a:xfrm>
              <a:prstGeom prst="straightConnector1">
                <a:avLst/>
              </a:prstGeom>
              <a:noFill/>
              <a:ln w="9525" cap="flat" cmpd="sng">
                <a:solidFill>
                  <a:schemeClr val="lt2"/>
                </a:solidFill>
                <a:prstDash val="solid"/>
                <a:miter lim="800000"/>
                <a:headEnd type="none" w="sm" len="sm"/>
                <a:tailEnd type="none" w="sm" len="sm"/>
              </a:ln>
            </p:spPr>
          </p:cxnSp>
          <p:cxnSp>
            <p:nvCxnSpPr>
              <p:cNvPr id="64" name="Google Shape;64;p1"/>
              <p:cNvCxnSpPr/>
              <p:nvPr/>
            </p:nvCxnSpPr>
            <p:spPr>
              <a:xfrm rot="5400000">
                <a:off x="4774151" y="6061132"/>
                <a:ext cx="11637900" cy="0"/>
              </a:xfrm>
              <a:prstGeom prst="straightConnector1">
                <a:avLst/>
              </a:prstGeom>
              <a:noFill/>
              <a:ln w="9525" cap="flat" cmpd="sng">
                <a:solidFill>
                  <a:schemeClr val="lt2"/>
                </a:solidFill>
                <a:prstDash val="solid"/>
                <a:miter lim="800000"/>
                <a:headEnd type="none" w="sm" len="sm"/>
                <a:tailEnd type="none" w="sm" len="sm"/>
              </a:ln>
            </p:spPr>
          </p:cxnSp>
          <p:cxnSp>
            <p:nvCxnSpPr>
              <p:cNvPr id="65" name="Google Shape;65;p1"/>
              <p:cNvCxnSpPr/>
              <p:nvPr/>
            </p:nvCxnSpPr>
            <p:spPr>
              <a:xfrm rot="5400000">
                <a:off x="4508438" y="6061132"/>
                <a:ext cx="11637900" cy="0"/>
              </a:xfrm>
              <a:prstGeom prst="straightConnector1">
                <a:avLst/>
              </a:prstGeom>
              <a:noFill/>
              <a:ln w="9525" cap="flat" cmpd="sng">
                <a:solidFill>
                  <a:schemeClr val="lt2"/>
                </a:solidFill>
                <a:prstDash val="solid"/>
                <a:miter lim="800000"/>
                <a:headEnd type="none" w="sm" len="sm"/>
                <a:tailEnd type="none" w="sm" len="sm"/>
              </a:ln>
            </p:spPr>
          </p:cxnSp>
          <p:cxnSp>
            <p:nvCxnSpPr>
              <p:cNvPr id="66" name="Google Shape;66;p1"/>
              <p:cNvCxnSpPr/>
              <p:nvPr/>
            </p:nvCxnSpPr>
            <p:spPr>
              <a:xfrm rot="5400000">
                <a:off x="4242724" y="6061132"/>
                <a:ext cx="11637900" cy="0"/>
              </a:xfrm>
              <a:prstGeom prst="straightConnector1">
                <a:avLst/>
              </a:prstGeom>
              <a:noFill/>
              <a:ln w="9525" cap="flat" cmpd="sng">
                <a:solidFill>
                  <a:schemeClr val="lt2"/>
                </a:solidFill>
                <a:prstDash val="solid"/>
                <a:miter lim="800000"/>
                <a:headEnd type="none" w="sm" len="sm"/>
                <a:tailEnd type="none" w="sm" len="sm"/>
              </a:ln>
            </p:spPr>
          </p:cxnSp>
          <p:cxnSp>
            <p:nvCxnSpPr>
              <p:cNvPr id="67" name="Google Shape;67;p1"/>
              <p:cNvCxnSpPr/>
              <p:nvPr/>
            </p:nvCxnSpPr>
            <p:spPr>
              <a:xfrm rot="5400000">
                <a:off x="3977012" y="6061132"/>
                <a:ext cx="11637900" cy="0"/>
              </a:xfrm>
              <a:prstGeom prst="straightConnector1">
                <a:avLst/>
              </a:prstGeom>
              <a:noFill/>
              <a:ln w="9525" cap="flat" cmpd="sng">
                <a:solidFill>
                  <a:schemeClr val="lt2"/>
                </a:solidFill>
                <a:prstDash val="solid"/>
                <a:miter lim="800000"/>
                <a:headEnd type="none" w="sm" len="sm"/>
                <a:tailEnd type="none" w="sm" len="sm"/>
              </a:ln>
            </p:spPr>
          </p:cxnSp>
          <p:cxnSp>
            <p:nvCxnSpPr>
              <p:cNvPr id="68" name="Google Shape;68;p1"/>
              <p:cNvCxnSpPr/>
              <p:nvPr/>
            </p:nvCxnSpPr>
            <p:spPr>
              <a:xfrm rot="5400000">
                <a:off x="3711299" y="6061132"/>
                <a:ext cx="11637900" cy="0"/>
              </a:xfrm>
              <a:prstGeom prst="straightConnector1">
                <a:avLst/>
              </a:prstGeom>
              <a:noFill/>
              <a:ln w="9525" cap="flat" cmpd="sng">
                <a:solidFill>
                  <a:schemeClr val="lt2"/>
                </a:solidFill>
                <a:prstDash val="solid"/>
                <a:miter lim="800000"/>
                <a:headEnd type="none" w="sm" len="sm"/>
                <a:tailEnd type="none" w="sm" len="sm"/>
              </a:ln>
            </p:spPr>
          </p:cxnSp>
          <p:cxnSp>
            <p:nvCxnSpPr>
              <p:cNvPr id="69" name="Google Shape;69;p1"/>
              <p:cNvCxnSpPr/>
              <p:nvPr/>
            </p:nvCxnSpPr>
            <p:spPr>
              <a:xfrm rot="5400000">
                <a:off x="3445585" y="6061132"/>
                <a:ext cx="11637900" cy="0"/>
              </a:xfrm>
              <a:prstGeom prst="straightConnector1">
                <a:avLst/>
              </a:prstGeom>
              <a:noFill/>
              <a:ln w="9525" cap="flat" cmpd="sng">
                <a:solidFill>
                  <a:schemeClr val="lt2"/>
                </a:solidFill>
                <a:prstDash val="solid"/>
                <a:miter lim="800000"/>
                <a:headEnd type="none" w="sm" len="sm"/>
                <a:tailEnd type="none" w="sm" len="sm"/>
              </a:ln>
            </p:spPr>
          </p:cxnSp>
          <p:cxnSp>
            <p:nvCxnSpPr>
              <p:cNvPr id="70" name="Google Shape;70;p1"/>
              <p:cNvCxnSpPr/>
              <p:nvPr/>
            </p:nvCxnSpPr>
            <p:spPr>
              <a:xfrm rot="5400000">
                <a:off x="3179873" y="6061132"/>
                <a:ext cx="11637900" cy="0"/>
              </a:xfrm>
              <a:prstGeom prst="straightConnector1">
                <a:avLst/>
              </a:prstGeom>
              <a:noFill/>
              <a:ln w="9525" cap="flat" cmpd="sng">
                <a:solidFill>
                  <a:schemeClr val="lt2"/>
                </a:solidFill>
                <a:prstDash val="solid"/>
                <a:miter lim="800000"/>
                <a:headEnd type="none" w="sm" len="sm"/>
                <a:tailEnd type="none" w="sm" len="sm"/>
              </a:ln>
            </p:spPr>
          </p:cxnSp>
          <p:cxnSp>
            <p:nvCxnSpPr>
              <p:cNvPr id="71" name="Google Shape;71;p1"/>
              <p:cNvCxnSpPr/>
              <p:nvPr/>
            </p:nvCxnSpPr>
            <p:spPr>
              <a:xfrm rot="5400000">
                <a:off x="2914160" y="6061132"/>
                <a:ext cx="11637900" cy="0"/>
              </a:xfrm>
              <a:prstGeom prst="straightConnector1">
                <a:avLst/>
              </a:prstGeom>
              <a:noFill/>
              <a:ln w="9525" cap="flat" cmpd="sng">
                <a:solidFill>
                  <a:schemeClr val="lt2"/>
                </a:solidFill>
                <a:prstDash val="solid"/>
                <a:miter lim="800000"/>
                <a:headEnd type="none" w="sm" len="sm"/>
                <a:tailEnd type="none" w="sm" len="sm"/>
              </a:ln>
            </p:spPr>
          </p:cxnSp>
          <p:cxnSp>
            <p:nvCxnSpPr>
              <p:cNvPr id="72" name="Google Shape;72;p1"/>
              <p:cNvCxnSpPr/>
              <p:nvPr/>
            </p:nvCxnSpPr>
            <p:spPr>
              <a:xfrm rot="5400000">
                <a:off x="2648446" y="6061132"/>
                <a:ext cx="11637900" cy="0"/>
              </a:xfrm>
              <a:prstGeom prst="straightConnector1">
                <a:avLst/>
              </a:prstGeom>
              <a:noFill/>
              <a:ln w="9525" cap="flat" cmpd="sng">
                <a:solidFill>
                  <a:schemeClr val="lt2"/>
                </a:solidFill>
                <a:prstDash val="solid"/>
                <a:miter lim="800000"/>
                <a:headEnd type="none" w="sm" len="sm"/>
                <a:tailEnd type="none" w="sm" len="sm"/>
              </a:ln>
            </p:spPr>
          </p:cxnSp>
          <p:cxnSp>
            <p:nvCxnSpPr>
              <p:cNvPr id="73" name="Google Shape;73;p1"/>
              <p:cNvCxnSpPr/>
              <p:nvPr/>
            </p:nvCxnSpPr>
            <p:spPr>
              <a:xfrm rot="5400000">
                <a:off x="2382734" y="6061132"/>
                <a:ext cx="11637900" cy="0"/>
              </a:xfrm>
              <a:prstGeom prst="straightConnector1">
                <a:avLst/>
              </a:prstGeom>
              <a:noFill/>
              <a:ln w="9525" cap="flat" cmpd="sng">
                <a:solidFill>
                  <a:schemeClr val="lt2"/>
                </a:solidFill>
                <a:prstDash val="solid"/>
                <a:miter lim="800000"/>
                <a:headEnd type="none" w="sm" len="sm"/>
                <a:tailEnd type="none" w="sm" len="sm"/>
              </a:ln>
            </p:spPr>
          </p:cxnSp>
          <p:cxnSp>
            <p:nvCxnSpPr>
              <p:cNvPr id="74" name="Google Shape;74;p1"/>
              <p:cNvCxnSpPr/>
              <p:nvPr/>
            </p:nvCxnSpPr>
            <p:spPr>
              <a:xfrm rot="5400000">
                <a:off x="2117021" y="6061132"/>
                <a:ext cx="11637900" cy="0"/>
              </a:xfrm>
              <a:prstGeom prst="straightConnector1">
                <a:avLst/>
              </a:prstGeom>
              <a:noFill/>
              <a:ln w="9525" cap="flat" cmpd="sng">
                <a:solidFill>
                  <a:schemeClr val="lt2"/>
                </a:solidFill>
                <a:prstDash val="solid"/>
                <a:miter lim="800000"/>
                <a:headEnd type="none" w="sm" len="sm"/>
                <a:tailEnd type="none" w="sm" len="sm"/>
              </a:ln>
            </p:spPr>
          </p:cxnSp>
          <p:cxnSp>
            <p:nvCxnSpPr>
              <p:cNvPr id="75" name="Google Shape;75;p1"/>
              <p:cNvCxnSpPr/>
              <p:nvPr/>
            </p:nvCxnSpPr>
            <p:spPr>
              <a:xfrm rot="5400000">
                <a:off x="1851307" y="6061132"/>
                <a:ext cx="11637900" cy="0"/>
              </a:xfrm>
              <a:prstGeom prst="straightConnector1">
                <a:avLst/>
              </a:prstGeom>
              <a:noFill/>
              <a:ln w="9525" cap="flat" cmpd="sng">
                <a:solidFill>
                  <a:schemeClr val="lt2"/>
                </a:solidFill>
                <a:prstDash val="solid"/>
                <a:miter lim="800000"/>
                <a:headEnd type="none" w="sm" len="sm"/>
                <a:tailEnd type="none" w="sm" len="sm"/>
              </a:ln>
            </p:spPr>
          </p:cxnSp>
          <p:cxnSp>
            <p:nvCxnSpPr>
              <p:cNvPr id="76" name="Google Shape;76;p1"/>
              <p:cNvCxnSpPr/>
              <p:nvPr/>
            </p:nvCxnSpPr>
            <p:spPr>
              <a:xfrm rot="5400000">
                <a:off x="1585595" y="6061132"/>
                <a:ext cx="11637900" cy="0"/>
              </a:xfrm>
              <a:prstGeom prst="straightConnector1">
                <a:avLst/>
              </a:prstGeom>
              <a:noFill/>
              <a:ln w="9525" cap="flat" cmpd="sng">
                <a:solidFill>
                  <a:schemeClr val="lt2"/>
                </a:solidFill>
                <a:prstDash val="solid"/>
                <a:miter lim="800000"/>
                <a:headEnd type="none" w="sm" len="sm"/>
                <a:tailEnd type="none" w="sm" len="sm"/>
              </a:ln>
            </p:spPr>
          </p:cxnSp>
          <p:cxnSp>
            <p:nvCxnSpPr>
              <p:cNvPr id="77" name="Google Shape;77;p1"/>
              <p:cNvCxnSpPr/>
              <p:nvPr/>
            </p:nvCxnSpPr>
            <p:spPr>
              <a:xfrm rot="5400000">
                <a:off x="1319882" y="6061132"/>
                <a:ext cx="11637900" cy="0"/>
              </a:xfrm>
              <a:prstGeom prst="straightConnector1">
                <a:avLst/>
              </a:prstGeom>
              <a:noFill/>
              <a:ln w="9525" cap="flat" cmpd="sng">
                <a:solidFill>
                  <a:schemeClr val="lt2"/>
                </a:solidFill>
                <a:prstDash val="solid"/>
                <a:miter lim="800000"/>
                <a:headEnd type="none" w="sm" len="sm"/>
                <a:tailEnd type="none" w="sm" len="sm"/>
              </a:ln>
            </p:spPr>
          </p:cxnSp>
          <p:cxnSp>
            <p:nvCxnSpPr>
              <p:cNvPr id="78" name="Google Shape;78;p1"/>
              <p:cNvCxnSpPr/>
              <p:nvPr/>
            </p:nvCxnSpPr>
            <p:spPr>
              <a:xfrm rot="5400000">
                <a:off x="1054168" y="6061132"/>
                <a:ext cx="11637900" cy="0"/>
              </a:xfrm>
              <a:prstGeom prst="straightConnector1">
                <a:avLst/>
              </a:prstGeom>
              <a:noFill/>
              <a:ln w="9525" cap="flat" cmpd="sng">
                <a:solidFill>
                  <a:schemeClr val="lt2"/>
                </a:solidFill>
                <a:prstDash val="solid"/>
                <a:miter lim="800000"/>
                <a:headEnd type="none" w="sm" len="sm"/>
                <a:tailEnd type="none" w="sm" len="sm"/>
              </a:ln>
            </p:spPr>
          </p:cxnSp>
        </p:grpSp>
      </p:grpSp>
      <p:sp>
        <p:nvSpPr>
          <p:cNvPr id="79" name="Google Shape;79;p1"/>
          <p:cNvSpPr/>
          <p:nvPr/>
        </p:nvSpPr>
        <p:spPr>
          <a:xfrm>
            <a:off x="217926" y="240731"/>
            <a:ext cx="11701440" cy="6371304"/>
          </a:xfrm>
          <a:custGeom>
            <a:avLst/>
            <a:gdLst/>
            <a:ahLst/>
            <a:cxnLst/>
            <a:rect l="l" t="t" r="r" b="b"/>
            <a:pathLst>
              <a:path w="8197156" h="4463260" extrusionOk="0">
                <a:moveTo>
                  <a:pt x="149624" y="4064913"/>
                </a:moveTo>
                <a:cubicBezTo>
                  <a:pt x="117442" y="4064913"/>
                  <a:pt x="91353" y="4091002"/>
                  <a:pt x="91353" y="4123184"/>
                </a:cubicBezTo>
                <a:cubicBezTo>
                  <a:pt x="91353" y="4155366"/>
                  <a:pt x="117442" y="4181455"/>
                  <a:pt x="149624" y="4181455"/>
                </a:cubicBezTo>
                <a:cubicBezTo>
                  <a:pt x="181806" y="4181455"/>
                  <a:pt x="207895" y="4155366"/>
                  <a:pt x="207895" y="4123184"/>
                </a:cubicBezTo>
                <a:cubicBezTo>
                  <a:pt x="207895" y="4091002"/>
                  <a:pt x="181806" y="4064913"/>
                  <a:pt x="149624" y="4064913"/>
                </a:cubicBezTo>
                <a:close/>
                <a:moveTo>
                  <a:pt x="149625" y="3308290"/>
                </a:moveTo>
                <a:cubicBezTo>
                  <a:pt x="117442" y="3308290"/>
                  <a:pt x="91353" y="3334379"/>
                  <a:pt x="91353" y="3366561"/>
                </a:cubicBezTo>
                <a:cubicBezTo>
                  <a:pt x="91353" y="3398743"/>
                  <a:pt x="117442" y="3424832"/>
                  <a:pt x="149625" y="3424832"/>
                </a:cubicBezTo>
                <a:cubicBezTo>
                  <a:pt x="181807" y="3424832"/>
                  <a:pt x="207895" y="3398743"/>
                  <a:pt x="207895" y="3366561"/>
                </a:cubicBezTo>
                <a:cubicBezTo>
                  <a:pt x="207895" y="3334379"/>
                  <a:pt x="181807" y="3308290"/>
                  <a:pt x="149625" y="3308290"/>
                </a:cubicBezTo>
                <a:close/>
                <a:moveTo>
                  <a:pt x="149625" y="2551669"/>
                </a:moveTo>
                <a:cubicBezTo>
                  <a:pt x="117442" y="2551669"/>
                  <a:pt x="91353" y="2577758"/>
                  <a:pt x="91353" y="2609940"/>
                </a:cubicBezTo>
                <a:cubicBezTo>
                  <a:pt x="91353" y="2642122"/>
                  <a:pt x="117442" y="2668211"/>
                  <a:pt x="149625" y="2668211"/>
                </a:cubicBezTo>
                <a:cubicBezTo>
                  <a:pt x="181807" y="2668211"/>
                  <a:pt x="207895" y="2642122"/>
                  <a:pt x="207895" y="2609940"/>
                </a:cubicBezTo>
                <a:cubicBezTo>
                  <a:pt x="207895" y="2577758"/>
                  <a:pt x="181807" y="2551669"/>
                  <a:pt x="149625" y="2551669"/>
                </a:cubicBezTo>
                <a:close/>
                <a:moveTo>
                  <a:pt x="149625" y="1795048"/>
                </a:moveTo>
                <a:cubicBezTo>
                  <a:pt x="117443" y="1795048"/>
                  <a:pt x="91354" y="1821137"/>
                  <a:pt x="91354" y="1853319"/>
                </a:cubicBezTo>
                <a:cubicBezTo>
                  <a:pt x="91354" y="1885501"/>
                  <a:pt x="117443" y="1911590"/>
                  <a:pt x="149625" y="1911590"/>
                </a:cubicBezTo>
                <a:cubicBezTo>
                  <a:pt x="181807" y="1911590"/>
                  <a:pt x="207896" y="1885501"/>
                  <a:pt x="207896" y="1853319"/>
                </a:cubicBezTo>
                <a:cubicBezTo>
                  <a:pt x="207896" y="1821137"/>
                  <a:pt x="181807" y="1795048"/>
                  <a:pt x="149625" y="1795048"/>
                </a:cubicBezTo>
                <a:close/>
                <a:moveTo>
                  <a:pt x="149625" y="1038427"/>
                </a:moveTo>
                <a:cubicBezTo>
                  <a:pt x="117443" y="1038427"/>
                  <a:pt x="91354" y="1064516"/>
                  <a:pt x="91354" y="1096698"/>
                </a:cubicBezTo>
                <a:cubicBezTo>
                  <a:pt x="91354" y="1128880"/>
                  <a:pt x="117443" y="1154969"/>
                  <a:pt x="149625" y="1154969"/>
                </a:cubicBezTo>
                <a:cubicBezTo>
                  <a:pt x="181807" y="1154969"/>
                  <a:pt x="207896" y="1128880"/>
                  <a:pt x="207896" y="1096698"/>
                </a:cubicBezTo>
                <a:cubicBezTo>
                  <a:pt x="207896" y="1064516"/>
                  <a:pt x="181807" y="1038427"/>
                  <a:pt x="149625" y="1038427"/>
                </a:cubicBezTo>
                <a:close/>
                <a:moveTo>
                  <a:pt x="149625" y="281806"/>
                </a:moveTo>
                <a:cubicBezTo>
                  <a:pt x="117443" y="281806"/>
                  <a:pt x="91354" y="307895"/>
                  <a:pt x="91354" y="340078"/>
                </a:cubicBezTo>
                <a:cubicBezTo>
                  <a:pt x="91354" y="372259"/>
                  <a:pt x="117443" y="398348"/>
                  <a:pt x="149625" y="398348"/>
                </a:cubicBezTo>
                <a:cubicBezTo>
                  <a:pt x="181807" y="398348"/>
                  <a:pt x="207896" y="372259"/>
                  <a:pt x="207896" y="340078"/>
                </a:cubicBezTo>
                <a:cubicBezTo>
                  <a:pt x="207896" y="307895"/>
                  <a:pt x="181807" y="281806"/>
                  <a:pt x="149625" y="281806"/>
                </a:cubicBezTo>
                <a:close/>
                <a:moveTo>
                  <a:pt x="0" y="0"/>
                </a:moveTo>
                <a:lnTo>
                  <a:pt x="8197156" y="0"/>
                </a:lnTo>
                <a:lnTo>
                  <a:pt x="8197156" y="4463260"/>
                </a:lnTo>
                <a:lnTo>
                  <a:pt x="0" y="4463260"/>
                </a:lnTo>
                <a:close/>
              </a:path>
            </a:pathLst>
          </a:custGeom>
          <a:blipFill rotWithShape="1">
            <a:blip r:embed="rId10">
              <a:alphaModFix amt="40000"/>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0" name="Google Shape;80;p1"/>
          <p:cNvSpPr txBox="1">
            <a:spLocks noGrp="1"/>
          </p:cNvSpPr>
          <p:nvPr>
            <p:ph type="title"/>
          </p:nvPr>
        </p:nvSpPr>
        <p:spPr>
          <a:xfrm>
            <a:off x="1561625" y="914650"/>
            <a:ext cx="9523500" cy="700500"/>
          </a:xfrm>
          <a:prstGeom prst="rect">
            <a:avLst/>
          </a:prstGeom>
          <a:noFill/>
          <a:ln>
            <a:noFill/>
          </a:ln>
          <a:effectLst>
            <a:outerShdw dist="19050" algn="bl" rotWithShape="0">
              <a:srgbClr val="FFFFFF"/>
            </a:outerShdw>
          </a:effectLst>
        </p:spPr>
        <p:txBody>
          <a:bodyPr spcFirstLastPara="1" wrap="square" lIns="121900" tIns="121900" rIns="121900" bIns="121900" anchor="t" anchorCtr="0">
            <a:noAutofit/>
          </a:bodyPr>
          <a:lstStyle>
            <a:lvl1pPr lvl="0">
              <a:spcBef>
                <a:spcPts val="0"/>
              </a:spcBef>
              <a:spcAft>
                <a:spcPts val="0"/>
              </a:spcAft>
              <a:buClr>
                <a:schemeClr val="dk1"/>
              </a:buClr>
              <a:buSzPts val="4000"/>
              <a:buFont typeface="Shadows Into Light Two"/>
              <a:buNone/>
              <a:defRPr sz="4000" b="1">
                <a:solidFill>
                  <a:schemeClr val="dk1"/>
                </a:solidFill>
                <a:latin typeface="Shadows Into Light Two"/>
                <a:ea typeface="Shadows Into Light Two"/>
                <a:cs typeface="Shadows Into Light Two"/>
                <a:sym typeface="Shadows Into Light Two"/>
              </a:defRPr>
            </a:lvl1pPr>
            <a:lvl2pPr lvl="1">
              <a:spcBef>
                <a:spcPts val="0"/>
              </a:spcBef>
              <a:spcAft>
                <a:spcPts val="0"/>
              </a:spcAft>
              <a:buClr>
                <a:schemeClr val="dk1"/>
              </a:buClr>
              <a:buSzPts val="4000"/>
              <a:buFont typeface="Shadows Into Light Two"/>
              <a:buNone/>
              <a:defRPr sz="4000" b="1">
                <a:solidFill>
                  <a:schemeClr val="dk1"/>
                </a:solidFill>
                <a:latin typeface="Shadows Into Light Two"/>
                <a:ea typeface="Shadows Into Light Two"/>
                <a:cs typeface="Shadows Into Light Two"/>
                <a:sym typeface="Shadows Into Light Two"/>
              </a:defRPr>
            </a:lvl2pPr>
            <a:lvl3pPr lvl="2">
              <a:spcBef>
                <a:spcPts val="0"/>
              </a:spcBef>
              <a:spcAft>
                <a:spcPts val="0"/>
              </a:spcAft>
              <a:buClr>
                <a:schemeClr val="dk1"/>
              </a:buClr>
              <a:buSzPts val="4000"/>
              <a:buFont typeface="Shadows Into Light Two"/>
              <a:buNone/>
              <a:defRPr sz="4000" b="1">
                <a:solidFill>
                  <a:schemeClr val="dk1"/>
                </a:solidFill>
                <a:latin typeface="Shadows Into Light Two"/>
                <a:ea typeface="Shadows Into Light Two"/>
                <a:cs typeface="Shadows Into Light Two"/>
                <a:sym typeface="Shadows Into Light Two"/>
              </a:defRPr>
            </a:lvl3pPr>
            <a:lvl4pPr lvl="3">
              <a:spcBef>
                <a:spcPts val="0"/>
              </a:spcBef>
              <a:spcAft>
                <a:spcPts val="0"/>
              </a:spcAft>
              <a:buClr>
                <a:schemeClr val="dk1"/>
              </a:buClr>
              <a:buSzPts val="4000"/>
              <a:buFont typeface="Shadows Into Light Two"/>
              <a:buNone/>
              <a:defRPr sz="4000" b="1">
                <a:solidFill>
                  <a:schemeClr val="dk1"/>
                </a:solidFill>
                <a:latin typeface="Shadows Into Light Two"/>
                <a:ea typeface="Shadows Into Light Two"/>
                <a:cs typeface="Shadows Into Light Two"/>
                <a:sym typeface="Shadows Into Light Two"/>
              </a:defRPr>
            </a:lvl4pPr>
            <a:lvl5pPr lvl="4">
              <a:spcBef>
                <a:spcPts val="0"/>
              </a:spcBef>
              <a:spcAft>
                <a:spcPts val="0"/>
              </a:spcAft>
              <a:buClr>
                <a:schemeClr val="dk1"/>
              </a:buClr>
              <a:buSzPts val="4000"/>
              <a:buFont typeface="Shadows Into Light Two"/>
              <a:buNone/>
              <a:defRPr sz="4000" b="1">
                <a:solidFill>
                  <a:schemeClr val="dk1"/>
                </a:solidFill>
                <a:latin typeface="Shadows Into Light Two"/>
                <a:ea typeface="Shadows Into Light Two"/>
                <a:cs typeface="Shadows Into Light Two"/>
                <a:sym typeface="Shadows Into Light Two"/>
              </a:defRPr>
            </a:lvl5pPr>
            <a:lvl6pPr lvl="5">
              <a:spcBef>
                <a:spcPts val="0"/>
              </a:spcBef>
              <a:spcAft>
                <a:spcPts val="0"/>
              </a:spcAft>
              <a:buClr>
                <a:schemeClr val="dk1"/>
              </a:buClr>
              <a:buSzPts val="4000"/>
              <a:buFont typeface="Shadows Into Light Two"/>
              <a:buNone/>
              <a:defRPr sz="4000" b="1">
                <a:solidFill>
                  <a:schemeClr val="dk1"/>
                </a:solidFill>
                <a:latin typeface="Shadows Into Light Two"/>
                <a:ea typeface="Shadows Into Light Two"/>
                <a:cs typeface="Shadows Into Light Two"/>
                <a:sym typeface="Shadows Into Light Two"/>
              </a:defRPr>
            </a:lvl6pPr>
            <a:lvl7pPr lvl="6">
              <a:spcBef>
                <a:spcPts val="0"/>
              </a:spcBef>
              <a:spcAft>
                <a:spcPts val="0"/>
              </a:spcAft>
              <a:buClr>
                <a:schemeClr val="dk1"/>
              </a:buClr>
              <a:buSzPts val="4000"/>
              <a:buFont typeface="Shadows Into Light Two"/>
              <a:buNone/>
              <a:defRPr sz="4000" b="1">
                <a:solidFill>
                  <a:schemeClr val="dk1"/>
                </a:solidFill>
                <a:latin typeface="Shadows Into Light Two"/>
                <a:ea typeface="Shadows Into Light Two"/>
                <a:cs typeface="Shadows Into Light Two"/>
                <a:sym typeface="Shadows Into Light Two"/>
              </a:defRPr>
            </a:lvl7pPr>
            <a:lvl8pPr lvl="7">
              <a:spcBef>
                <a:spcPts val="0"/>
              </a:spcBef>
              <a:spcAft>
                <a:spcPts val="0"/>
              </a:spcAft>
              <a:buClr>
                <a:schemeClr val="dk1"/>
              </a:buClr>
              <a:buSzPts val="4000"/>
              <a:buFont typeface="Shadows Into Light Two"/>
              <a:buNone/>
              <a:defRPr sz="4000" b="1">
                <a:solidFill>
                  <a:schemeClr val="dk1"/>
                </a:solidFill>
                <a:latin typeface="Shadows Into Light Two"/>
                <a:ea typeface="Shadows Into Light Two"/>
                <a:cs typeface="Shadows Into Light Two"/>
                <a:sym typeface="Shadows Into Light Two"/>
              </a:defRPr>
            </a:lvl8pPr>
            <a:lvl9pPr lvl="8">
              <a:spcBef>
                <a:spcPts val="0"/>
              </a:spcBef>
              <a:spcAft>
                <a:spcPts val="0"/>
              </a:spcAft>
              <a:buClr>
                <a:schemeClr val="dk1"/>
              </a:buClr>
              <a:buSzPts val="4000"/>
              <a:buFont typeface="Shadows Into Light Two"/>
              <a:buNone/>
              <a:defRPr sz="4000" b="1">
                <a:solidFill>
                  <a:schemeClr val="dk1"/>
                </a:solidFill>
                <a:latin typeface="Shadows Into Light Two"/>
                <a:ea typeface="Shadows Into Light Two"/>
                <a:cs typeface="Shadows Into Light Two"/>
                <a:sym typeface="Shadows Into Light Two"/>
              </a:defRPr>
            </a:lvl9pPr>
          </a:lstStyle>
          <a:p>
            <a:endParaRPr/>
          </a:p>
        </p:txBody>
      </p:sp>
      <p:sp>
        <p:nvSpPr>
          <p:cNvPr id="81" name="Google Shape;81;p1"/>
          <p:cNvSpPr txBox="1">
            <a:spLocks noGrp="1"/>
          </p:cNvSpPr>
          <p:nvPr>
            <p:ph type="body" idx="1"/>
          </p:nvPr>
        </p:nvSpPr>
        <p:spPr>
          <a:xfrm>
            <a:off x="1561625" y="1779941"/>
            <a:ext cx="9523500" cy="4178700"/>
          </a:xfrm>
          <a:prstGeom prst="rect">
            <a:avLst/>
          </a:prstGeom>
          <a:noFill/>
          <a:ln>
            <a:noFill/>
          </a:ln>
          <a:effectLst>
            <a:outerShdw dist="9525" algn="bl" rotWithShape="0">
              <a:srgbClr val="FFFFFF"/>
            </a:outerShdw>
          </a:effectLst>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dk2"/>
              </a:buClr>
              <a:buSzPts val="1900"/>
              <a:buFont typeface="Caveat Medium"/>
              <a:buChar char="●"/>
              <a:defRPr sz="1900">
                <a:solidFill>
                  <a:schemeClr val="dk2"/>
                </a:solidFill>
                <a:latin typeface="Caveat Medium"/>
                <a:ea typeface="Caveat Medium"/>
                <a:cs typeface="Caveat Medium"/>
                <a:sym typeface="Caveat Medium"/>
              </a:defRPr>
            </a:lvl1pPr>
            <a:lvl2pPr marL="914400" lvl="1" indent="-349250">
              <a:lnSpc>
                <a:spcPct val="115000"/>
              </a:lnSpc>
              <a:spcBef>
                <a:spcPts val="2100"/>
              </a:spcBef>
              <a:spcAft>
                <a:spcPts val="0"/>
              </a:spcAft>
              <a:buClr>
                <a:schemeClr val="dk2"/>
              </a:buClr>
              <a:buSzPts val="1900"/>
              <a:buFont typeface="Caveat Medium"/>
              <a:buChar char="○"/>
              <a:defRPr sz="1900">
                <a:solidFill>
                  <a:schemeClr val="dk2"/>
                </a:solidFill>
                <a:latin typeface="Caveat Medium"/>
                <a:ea typeface="Caveat Medium"/>
                <a:cs typeface="Caveat Medium"/>
                <a:sym typeface="Caveat Medium"/>
              </a:defRPr>
            </a:lvl2pPr>
            <a:lvl3pPr marL="1371600" lvl="2" indent="-349250">
              <a:lnSpc>
                <a:spcPct val="115000"/>
              </a:lnSpc>
              <a:spcBef>
                <a:spcPts val="2100"/>
              </a:spcBef>
              <a:spcAft>
                <a:spcPts val="0"/>
              </a:spcAft>
              <a:buClr>
                <a:schemeClr val="dk2"/>
              </a:buClr>
              <a:buSzPts val="1900"/>
              <a:buFont typeface="Caveat Medium"/>
              <a:buChar char="■"/>
              <a:defRPr sz="1900">
                <a:solidFill>
                  <a:schemeClr val="dk2"/>
                </a:solidFill>
                <a:latin typeface="Caveat Medium"/>
                <a:ea typeface="Caveat Medium"/>
                <a:cs typeface="Caveat Medium"/>
                <a:sym typeface="Caveat Medium"/>
              </a:defRPr>
            </a:lvl3pPr>
            <a:lvl4pPr marL="1828800" lvl="3" indent="-349250">
              <a:lnSpc>
                <a:spcPct val="115000"/>
              </a:lnSpc>
              <a:spcBef>
                <a:spcPts val="2100"/>
              </a:spcBef>
              <a:spcAft>
                <a:spcPts val="0"/>
              </a:spcAft>
              <a:buClr>
                <a:schemeClr val="dk2"/>
              </a:buClr>
              <a:buSzPts val="1900"/>
              <a:buFont typeface="Caveat Medium"/>
              <a:buChar char="●"/>
              <a:defRPr sz="1900">
                <a:solidFill>
                  <a:schemeClr val="dk2"/>
                </a:solidFill>
                <a:latin typeface="Caveat Medium"/>
                <a:ea typeface="Caveat Medium"/>
                <a:cs typeface="Caveat Medium"/>
                <a:sym typeface="Caveat Medium"/>
              </a:defRPr>
            </a:lvl4pPr>
            <a:lvl5pPr marL="2286000" lvl="4" indent="-349250">
              <a:lnSpc>
                <a:spcPct val="115000"/>
              </a:lnSpc>
              <a:spcBef>
                <a:spcPts val="2100"/>
              </a:spcBef>
              <a:spcAft>
                <a:spcPts val="0"/>
              </a:spcAft>
              <a:buClr>
                <a:schemeClr val="dk2"/>
              </a:buClr>
              <a:buSzPts val="1900"/>
              <a:buFont typeface="Caveat Medium"/>
              <a:buChar char="○"/>
              <a:defRPr sz="1900">
                <a:solidFill>
                  <a:schemeClr val="dk2"/>
                </a:solidFill>
                <a:latin typeface="Caveat Medium"/>
                <a:ea typeface="Caveat Medium"/>
                <a:cs typeface="Caveat Medium"/>
                <a:sym typeface="Caveat Medium"/>
              </a:defRPr>
            </a:lvl5pPr>
            <a:lvl6pPr marL="2743200" lvl="5" indent="-349250">
              <a:lnSpc>
                <a:spcPct val="115000"/>
              </a:lnSpc>
              <a:spcBef>
                <a:spcPts val="2100"/>
              </a:spcBef>
              <a:spcAft>
                <a:spcPts val="0"/>
              </a:spcAft>
              <a:buClr>
                <a:schemeClr val="dk2"/>
              </a:buClr>
              <a:buSzPts val="1900"/>
              <a:buFont typeface="Caveat Medium"/>
              <a:buChar char="■"/>
              <a:defRPr sz="1900">
                <a:solidFill>
                  <a:schemeClr val="dk2"/>
                </a:solidFill>
                <a:latin typeface="Caveat Medium"/>
                <a:ea typeface="Caveat Medium"/>
                <a:cs typeface="Caveat Medium"/>
                <a:sym typeface="Caveat Medium"/>
              </a:defRPr>
            </a:lvl6pPr>
            <a:lvl7pPr marL="3200400" lvl="6" indent="-349250">
              <a:lnSpc>
                <a:spcPct val="115000"/>
              </a:lnSpc>
              <a:spcBef>
                <a:spcPts val="2100"/>
              </a:spcBef>
              <a:spcAft>
                <a:spcPts val="0"/>
              </a:spcAft>
              <a:buClr>
                <a:schemeClr val="dk2"/>
              </a:buClr>
              <a:buSzPts val="1900"/>
              <a:buFont typeface="Caveat Medium"/>
              <a:buChar char="●"/>
              <a:defRPr sz="1900">
                <a:solidFill>
                  <a:schemeClr val="dk2"/>
                </a:solidFill>
                <a:latin typeface="Caveat Medium"/>
                <a:ea typeface="Caveat Medium"/>
                <a:cs typeface="Caveat Medium"/>
                <a:sym typeface="Caveat Medium"/>
              </a:defRPr>
            </a:lvl7pPr>
            <a:lvl8pPr marL="3657600" lvl="7" indent="-349250">
              <a:lnSpc>
                <a:spcPct val="115000"/>
              </a:lnSpc>
              <a:spcBef>
                <a:spcPts val="2100"/>
              </a:spcBef>
              <a:spcAft>
                <a:spcPts val="0"/>
              </a:spcAft>
              <a:buClr>
                <a:schemeClr val="dk2"/>
              </a:buClr>
              <a:buSzPts val="1900"/>
              <a:buFont typeface="Caveat Medium"/>
              <a:buChar char="○"/>
              <a:defRPr sz="1900">
                <a:solidFill>
                  <a:schemeClr val="dk2"/>
                </a:solidFill>
                <a:latin typeface="Caveat Medium"/>
                <a:ea typeface="Caveat Medium"/>
                <a:cs typeface="Caveat Medium"/>
                <a:sym typeface="Caveat Medium"/>
              </a:defRPr>
            </a:lvl8pPr>
            <a:lvl9pPr marL="4114800" lvl="8" indent="-349250">
              <a:lnSpc>
                <a:spcPct val="115000"/>
              </a:lnSpc>
              <a:spcBef>
                <a:spcPts val="2100"/>
              </a:spcBef>
              <a:spcAft>
                <a:spcPts val="2100"/>
              </a:spcAft>
              <a:buClr>
                <a:schemeClr val="dk2"/>
              </a:buClr>
              <a:buSzPts val="1900"/>
              <a:buFont typeface="Caveat Medium"/>
              <a:buChar char="■"/>
              <a:defRPr sz="1900">
                <a:solidFill>
                  <a:schemeClr val="dk2"/>
                </a:solidFill>
                <a:latin typeface="Caveat Medium"/>
                <a:ea typeface="Caveat Medium"/>
                <a:cs typeface="Caveat Medium"/>
                <a:sym typeface="Caveat Medium"/>
              </a:defRPr>
            </a:lvl9pPr>
          </a:lstStyle>
          <a:p>
            <a:endParaRPr/>
          </a:p>
        </p:txBody>
      </p:sp>
      <p:sp>
        <p:nvSpPr>
          <p:cNvPr id="82" name="Google Shape;82;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83" name="Google Shape;83;p1"/>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5" r:id="rId6"/>
    <p:sldLayoutId id="2147483659" r:id="rId7"/>
    <p:sldLayoutId id="2147483660"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970">
          <p15:clr>
            <a:srgbClr val="E46962"/>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2.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png"/><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38.png"/><Relationship Id="rId1" Type="http://schemas.openxmlformats.org/officeDocument/2006/relationships/slideLayout" Target="../slideLayouts/slideLayout8.xml"/><Relationship Id="rId6" Type="http://schemas.openxmlformats.org/officeDocument/2006/relationships/image" Target="../media/image42.png"/><Relationship Id="rId5" Type="http://schemas.openxmlformats.org/officeDocument/2006/relationships/image" Target="../media/image30.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5.png"/><Relationship Id="rId1" Type="http://schemas.openxmlformats.org/officeDocument/2006/relationships/slideLayout" Target="../slideLayouts/slideLayout8.xml"/><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18"/>
          <p:cNvSpPr/>
          <p:nvPr/>
        </p:nvSpPr>
        <p:spPr>
          <a:xfrm>
            <a:off x="4228575" y="4809744"/>
            <a:ext cx="4084800" cy="2475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7" name="Google Shape;927;p18"/>
          <p:cNvGrpSpPr/>
          <p:nvPr/>
        </p:nvGrpSpPr>
        <p:grpSpPr>
          <a:xfrm>
            <a:off x="2676251" y="4111525"/>
            <a:ext cx="6991903" cy="308289"/>
            <a:chOff x="2600043" y="1462462"/>
            <a:chExt cx="6991903" cy="421505"/>
          </a:xfrm>
        </p:grpSpPr>
        <p:sp>
          <p:nvSpPr>
            <p:cNvPr id="928" name="Google Shape;928;p18"/>
            <p:cNvSpPr/>
            <p:nvPr/>
          </p:nvSpPr>
          <p:spPr>
            <a:xfrm rot="79933">
              <a:off x="2601610" y="1543677"/>
              <a:ext cx="6988770" cy="231810"/>
            </a:xfrm>
            <a:custGeom>
              <a:avLst/>
              <a:gdLst/>
              <a:ahLst/>
              <a:cxnLst/>
              <a:rect l="l" t="t" r="r" b="b"/>
              <a:pathLst>
                <a:path w="1666519" h="95668" extrusionOk="0">
                  <a:moveTo>
                    <a:pt x="-56" y="96382"/>
                  </a:moveTo>
                  <a:cubicBezTo>
                    <a:pt x="416970" y="37752"/>
                    <a:pt x="839962" y="-21157"/>
                    <a:pt x="1261835" y="8764"/>
                  </a:cubicBezTo>
                  <a:cubicBezTo>
                    <a:pt x="1397848" y="18308"/>
                    <a:pt x="1533051" y="37211"/>
                    <a:pt x="1666464" y="65343"/>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929" name="Google Shape;929;p18"/>
            <p:cNvSpPr/>
            <p:nvPr/>
          </p:nvSpPr>
          <p:spPr>
            <a:xfrm rot="118849">
              <a:off x="3788987" y="1593944"/>
              <a:ext cx="4718447" cy="208541"/>
            </a:xfrm>
            <a:custGeom>
              <a:avLst/>
              <a:gdLst/>
              <a:ahLst/>
              <a:cxnLst/>
              <a:rect l="l" t="t" r="r" b="b"/>
              <a:pathLst>
                <a:path w="1124777" h="86032" extrusionOk="0">
                  <a:moveTo>
                    <a:pt x="-56" y="86746"/>
                  </a:moveTo>
                  <a:cubicBezTo>
                    <a:pt x="369218" y="7088"/>
                    <a:pt x="748261" y="-17445"/>
                    <a:pt x="1124721" y="13948"/>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sp>
        <p:nvSpPr>
          <p:cNvPr id="930" name="Google Shape;930;p18"/>
          <p:cNvSpPr txBox="1">
            <a:spLocks noGrp="1"/>
          </p:cNvSpPr>
          <p:nvPr>
            <p:ph type="subTitle" idx="1"/>
          </p:nvPr>
        </p:nvSpPr>
        <p:spPr>
          <a:xfrm>
            <a:off x="1785000" y="4604625"/>
            <a:ext cx="8774400" cy="5865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endParaRPr dirty="0"/>
          </a:p>
        </p:txBody>
      </p:sp>
      <p:sp>
        <p:nvSpPr>
          <p:cNvPr id="931" name="Google Shape;931;p18"/>
          <p:cNvSpPr txBox="1">
            <a:spLocks noGrp="1"/>
          </p:cNvSpPr>
          <p:nvPr>
            <p:ph type="title"/>
          </p:nvPr>
        </p:nvSpPr>
        <p:spPr>
          <a:xfrm>
            <a:off x="1873777" y="2179207"/>
            <a:ext cx="8774400" cy="26991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sz="7000" dirty="0">
                <a:latin typeface="Calibri" panose="020F0502020204030204" pitchFamily="34" charset="0"/>
                <a:ea typeface="Calibri" panose="020F0502020204030204" pitchFamily="34" charset="0"/>
                <a:cs typeface="Calibri" panose="020F0502020204030204" pitchFamily="34" charset="0"/>
              </a:rPr>
              <a:t>Quy </a:t>
            </a:r>
            <a:r>
              <a:rPr lang="en-US" sz="7000" dirty="0" err="1">
                <a:latin typeface="Calibri" panose="020F0502020204030204" pitchFamily="34" charset="0"/>
                <a:ea typeface="Calibri" panose="020F0502020204030204" pitchFamily="34" charset="0"/>
                <a:cs typeface="Calibri" panose="020F0502020204030204" pitchFamily="34" charset="0"/>
              </a:rPr>
              <a:t>hoạch</a:t>
            </a:r>
            <a:r>
              <a:rPr lang="en-US" sz="7000" dirty="0">
                <a:latin typeface="Calibri" panose="020F0502020204030204" pitchFamily="34" charset="0"/>
                <a:ea typeface="Calibri" panose="020F0502020204030204" pitchFamily="34" charset="0"/>
                <a:cs typeface="Calibri" panose="020F0502020204030204" pitchFamily="34" charset="0"/>
              </a:rPr>
              <a:t> </a:t>
            </a:r>
            <a:r>
              <a:rPr lang="en-US" sz="7000" dirty="0" err="1">
                <a:latin typeface="Calibri" panose="020F0502020204030204" pitchFamily="34" charset="0"/>
                <a:ea typeface="Calibri" panose="020F0502020204030204" pitchFamily="34" charset="0"/>
                <a:cs typeface="Calibri" panose="020F0502020204030204" pitchFamily="34" charset="0"/>
              </a:rPr>
              <a:t>tuyến</a:t>
            </a:r>
            <a:r>
              <a:rPr lang="en-US" sz="7000" dirty="0">
                <a:latin typeface="Calibri" panose="020F0502020204030204" pitchFamily="34" charset="0"/>
                <a:ea typeface="Calibri" panose="020F0502020204030204" pitchFamily="34" charset="0"/>
                <a:cs typeface="Calibri" panose="020F0502020204030204" pitchFamily="34" charset="0"/>
              </a:rPr>
              <a:t> </a:t>
            </a:r>
            <a:r>
              <a:rPr lang="en-US" sz="7000" dirty="0" err="1">
                <a:latin typeface="Calibri" panose="020F0502020204030204" pitchFamily="34" charset="0"/>
                <a:ea typeface="Calibri" panose="020F0502020204030204" pitchFamily="34" charset="0"/>
                <a:cs typeface="Calibri" panose="020F0502020204030204" pitchFamily="34" charset="0"/>
              </a:rPr>
              <a:t>tính</a:t>
            </a:r>
            <a:endParaRPr sz="7000" dirty="0">
              <a:latin typeface="Calibri" panose="020F0502020204030204" pitchFamily="34" charset="0"/>
              <a:ea typeface="Calibri" panose="020F0502020204030204" pitchFamily="34" charset="0"/>
              <a:cs typeface="Calibri" panose="020F0502020204030204" pitchFamily="34" charset="0"/>
            </a:endParaRPr>
          </a:p>
        </p:txBody>
      </p:sp>
      <p:grpSp>
        <p:nvGrpSpPr>
          <p:cNvPr id="932" name="Google Shape;932;p18"/>
          <p:cNvGrpSpPr/>
          <p:nvPr/>
        </p:nvGrpSpPr>
        <p:grpSpPr>
          <a:xfrm>
            <a:off x="1338880" y="471162"/>
            <a:ext cx="1131934" cy="1131702"/>
            <a:chOff x="1338877" y="806200"/>
            <a:chExt cx="1340043" cy="1339768"/>
          </a:xfrm>
        </p:grpSpPr>
        <p:sp>
          <p:nvSpPr>
            <p:cNvPr id="933" name="Google Shape;933;p18"/>
            <p:cNvSpPr/>
            <p:nvPr/>
          </p:nvSpPr>
          <p:spPr>
            <a:xfrm rot="-737534">
              <a:off x="1445390" y="914108"/>
              <a:ext cx="1123135" cy="1123710"/>
            </a:xfrm>
            <a:custGeom>
              <a:avLst/>
              <a:gdLst/>
              <a:ahLst/>
              <a:cxnLst/>
              <a:rect l="l" t="t" r="r" b="b"/>
              <a:pathLst>
                <a:path w="633412" h="628354" extrusionOk="0">
                  <a:moveTo>
                    <a:pt x="0" y="0"/>
                  </a:moveTo>
                  <a:lnTo>
                    <a:pt x="0" y="494709"/>
                  </a:lnTo>
                  <a:lnTo>
                    <a:pt x="138712" y="628355"/>
                  </a:lnTo>
                  <a:lnTo>
                    <a:pt x="633413" y="628355"/>
                  </a:lnTo>
                  <a:lnTo>
                    <a:pt x="633413" y="133645"/>
                  </a:lnTo>
                  <a:lnTo>
                    <a:pt x="494709"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34" name="Google Shape;934;p18"/>
            <p:cNvGrpSpPr/>
            <p:nvPr/>
          </p:nvGrpSpPr>
          <p:grpSpPr>
            <a:xfrm rot="-737888">
              <a:off x="1446116" y="913186"/>
              <a:ext cx="1125835" cy="1125797"/>
              <a:chOff x="8319351" y="1186300"/>
              <a:chExt cx="642899" cy="638032"/>
            </a:xfrm>
          </p:grpSpPr>
          <p:sp>
            <p:nvSpPr>
              <p:cNvPr id="935" name="Google Shape;935;p18"/>
              <p:cNvSpPr/>
              <p:nvPr/>
            </p:nvSpPr>
            <p:spPr>
              <a:xfrm>
                <a:off x="8319351" y="1681029"/>
                <a:ext cx="494728" cy="9525"/>
              </a:xfrm>
              <a:custGeom>
                <a:avLst/>
                <a:gdLst/>
                <a:ahLst/>
                <a:cxnLst/>
                <a:rect l="l" t="t" r="r" b="b"/>
                <a:pathLst>
                  <a:path w="494728" h="9525" extrusionOk="0">
                    <a:moveTo>
                      <a:pt x="0" y="0"/>
                    </a:moveTo>
                    <a:lnTo>
                      <a:pt x="494729" y="0"/>
                    </a:lnTo>
                  </a:path>
                </a:pathLst>
              </a:custGeom>
              <a:noFill/>
              <a:ln w="9525" cap="rnd" cmpd="sng">
                <a:solidFill>
                  <a:schemeClr val="dk2"/>
                </a:solidFill>
                <a:prstDash val="dash"/>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6" name="Google Shape;936;p18"/>
              <p:cNvSpPr/>
              <p:nvPr/>
            </p:nvSpPr>
            <p:spPr>
              <a:xfrm>
                <a:off x="8457997" y="1320079"/>
                <a:ext cx="9525" cy="494728"/>
              </a:xfrm>
              <a:custGeom>
                <a:avLst/>
                <a:gdLst/>
                <a:ahLst/>
                <a:cxnLst/>
                <a:rect l="l" t="t" r="r" b="b"/>
                <a:pathLst>
                  <a:path w="9525" h="494728" extrusionOk="0">
                    <a:moveTo>
                      <a:pt x="0" y="0"/>
                    </a:moveTo>
                    <a:lnTo>
                      <a:pt x="0" y="494729"/>
                    </a:ln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7" name="Google Shape;937;p18"/>
              <p:cNvSpPr/>
              <p:nvPr/>
            </p:nvSpPr>
            <p:spPr>
              <a:xfrm>
                <a:off x="8319351" y="1681029"/>
                <a:ext cx="138646" cy="133778"/>
              </a:xfrm>
              <a:custGeom>
                <a:avLst/>
                <a:gdLst/>
                <a:ahLst/>
                <a:cxnLst/>
                <a:rect l="l" t="t" r="r" b="b"/>
                <a:pathLst>
                  <a:path w="138646" h="133778" extrusionOk="0">
                    <a:moveTo>
                      <a:pt x="0" y="0"/>
                    </a:moveTo>
                    <a:lnTo>
                      <a:pt x="138646" y="133779"/>
                    </a:ln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8" name="Google Shape;938;p18"/>
              <p:cNvSpPr/>
              <p:nvPr/>
            </p:nvSpPr>
            <p:spPr>
              <a:xfrm>
                <a:off x="8319351" y="1186300"/>
                <a:ext cx="9525" cy="494728"/>
              </a:xfrm>
              <a:custGeom>
                <a:avLst/>
                <a:gdLst/>
                <a:ahLst/>
                <a:cxnLst/>
                <a:rect l="l" t="t" r="r" b="b"/>
                <a:pathLst>
                  <a:path w="9525" h="494728" extrusionOk="0">
                    <a:moveTo>
                      <a:pt x="0" y="0"/>
                    </a:moveTo>
                    <a:lnTo>
                      <a:pt x="0" y="494728"/>
                    </a:ln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9" name="Google Shape;939;p18"/>
              <p:cNvSpPr/>
              <p:nvPr/>
            </p:nvSpPr>
            <p:spPr>
              <a:xfrm>
                <a:off x="8319351" y="1186300"/>
                <a:ext cx="138646" cy="133778"/>
              </a:xfrm>
              <a:custGeom>
                <a:avLst/>
                <a:gdLst/>
                <a:ahLst/>
                <a:cxnLst/>
                <a:rect l="l" t="t" r="r" b="b"/>
                <a:pathLst>
                  <a:path w="138646" h="133778" extrusionOk="0">
                    <a:moveTo>
                      <a:pt x="138646" y="133779"/>
                    </a:moveTo>
                    <a:lnTo>
                      <a:pt x="0" y="0"/>
                    </a:ln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0" name="Google Shape;940;p18"/>
              <p:cNvSpPr/>
              <p:nvPr/>
            </p:nvSpPr>
            <p:spPr>
              <a:xfrm>
                <a:off x="8814079" y="1186300"/>
                <a:ext cx="138646" cy="133778"/>
              </a:xfrm>
              <a:custGeom>
                <a:avLst/>
                <a:gdLst/>
                <a:ahLst/>
                <a:cxnLst/>
                <a:rect l="l" t="t" r="r" b="b"/>
                <a:pathLst>
                  <a:path w="138646" h="133778" extrusionOk="0">
                    <a:moveTo>
                      <a:pt x="0" y="0"/>
                    </a:moveTo>
                    <a:lnTo>
                      <a:pt x="138646" y="133779"/>
                    </a:ln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1" name="Google Shape;941;p18"/>
              <p:cNvSpPr/>
              <p:nvPr/>
            </p:nvSpPr>
            <p:spPr>
              <a:xfrm>
                <a:off x="8319351" y="1186300"/>
                <a:ext cx="494728" cy="9525"/>
              </a:xfrm>
              <a:custGeom>
                <a:avLst/>
                <a:gdLst/>
                <a:ahLst/>
                <a:cxnLst/>
                <a:rect l="l" t="t" r="r" b="b"/>
                <a:pathLst>
                  <a:path w="494728" h="9525" extrusionOk="0">
                    <a:moveTo>
                      <a:pt x="0" y="0"/>
                    </a:moveTo>
                    <a:lnTo>
                      <a:pt x="494729" y="0"/>
                    </a:ln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2" name="Google Shape;942;p18"/>
              <p:cNvSpPr/>
              <p:nvPr/>
            </p:nvSpPr>
            <p:spPr>
              <a:xfrm>
                <a:off x="8952725" y="1320079"/>
                <a:ext cx="9525" cy="494728"/>
              </a:xfrm>
              <a:custGeom>
                <a:avLst/>
                <a:gdLst/>
                <a:ahLst/>
                <a:cxnLst/>
                <a:rect l="l" t="t" r="r" b="b"/>
                <a:pathLst>
                  <a:path w="9525" h="494728" extrusionOk="0">
                    <a:moveTo>
                      <a:pt x="0" y="0"/>
                    </a:moveTo>
                    <a:lnTo>
                      <a:pt x="0" y="494729"/>
                    </a:ln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3" name="Google Shape;943;p18"/>
              <p:cNvSpPr/>
              <p:nvPr/>
            </p:nvSpPr>
            <p:spPr>
              <a:xfrm>
                <a:off x="8457997" y="1814807"/>
                <a:ext cx="494728" cy="9525"/>
              </a:xfrm>
              <a:custGeom>
                <a:avLst/>
                <a:gdLst/>
                <a:ahLst/>
                <a:cxnLst/>
                <a:rect l="l" t="t" r="r" b="b"/>
                <a:pathLst>
                  <a:path w="494728" h="9525" extrusionOk="0">
                    <a:moveTo>
                      <a:pt x="494729" y="0"/>
                    </a:moveTo>
                    <a:lnTo>
                      <a:pt x="0" y="0"/>
                    </a:ln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4" name="Google Shape;944;p18"/>
              <p:cNvSpPr/>
              <p:nvPr/>
            </p:nvSpPr>
            <p:spPr>
              <a:xfrm>
                <a:off x="8457997" y="1320079"/>
                <a:ext cx="494728" cy="9525"/>
              </a:xfrm>
              <a:custGeom>
                <a:avLst/>
                <a:gdLst/>
                <a:ahLst/>
                <a:cxnLst/>
                <a:rect l="l" t="t" r="r" b="b"/>
                <a:pathLst>
                  <a:path w="494728" h="9525" extrusionOk="0">
                    <a:moveTo>
                      <a:pt x="494729" y="0"/>
                    </a:moveTo>
                    <a:lnTo>
                      <a:pt x="0" y="0"/>
                    </a:ln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5" name="Google Shape;945;p18"/>
              <p:cNvSpPr/>
              <p:nvPr/>
            </p:nvSpPr>
            <p:spPr>
              <a:xfrm>
                <a:off x="8814079" y="1186300"/>
                <a:ext cx="9525" cy="494728"/>
              </a:xfrm>
              <a:custGeom>
                <a:avLst/>
                <a:gdLst/>
                <a:ahLst/>
                <a:cxnLst/>
                <a:rect l="l" t="t" r="r" b="b"/>
                <a:pathLst>
                  <a:path w="9525" h="494728" extrusionOk="0">
                    <a:moveTo>
                      <a:pt x="0" y="494728"/>
                    </a:moveTo>
                    <a:lnTo>
                      <a:pt x="0" y="0"/>
                    </a:lnTo>
                  </a:path>
                </a:pathLst>
              </a:custGeom>
              <a:noFill/>
              <a:ln w="9525" cap="rnd" cmpd="sng">
                <a:solidFill>
                  <a:schemeClr val="dk2"/>
                </a:solidFill>
                <a:prstDash val="dash"/>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6" name="Google Shape;946;p18"/>
              <p:cNvSpPr/>
              <p:nvPr/>
            </p:nvSpPr>
            <p:spPr>
              <a:xfrm>
                <a:off x="8814079" y="1681029"/>
                <a:ext cx="138646" cy="133778"/>
              </a:xfrm>
              <a:custGeom>
                <a:avLst/>
                <a:gdLst/>
                <a:ahLst/>
                <a:cxnLst/>
                <a:rect l="l" t="t" r="r" b="b"/>
                <a:pathLst>
                  <a:path w="138646" h="133778" extrusionOk="0">
                    <a:moveTo>
                      <a:pt x="138646" y="133779"/>
                    </a:moveTo>
                    <a:lnTo>
                      <a:pt x="0" y="0"/>
                    </a:lnTo>
                  </a:path>
                </a:pathLst>
              </a:custGeom>
              <a:noFill/>
              <a:ln w="9525" cap="rnd" cmpd="sng">
                <a:solidFill>
                  <a:schemeClr val="dk2"/>
                </a:solidFill>
                <a:prstDash val="dash"/>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947" name="Google Shape;947;p18"/>
          <p:cNvGrpSpPr/>
          <p:nvPr/>
        </p:nvGrpSpPr>
        <p:grpSpPr>
          <a:xfrm>
            <a:off x="1094008" y="4514910"/>
            <a:ext cx="851010" cy="1160543"/>
            <a:chOff x="4361457" y="3155811"/>
            <a:chExt cx="591143" cy="821217"/>
          </a:xfrm>
        </p:grpSpPr>
        <p:sp>
          <p:nvSpPr>
            <p:cNvPr id="948" name="Google Shape;948;p18"/>
            <p:cNvSpPr/>
            <p:nvPr/>
          </p:nvSpPr>
          <p:spPr>
            <a:xfrm>
              <a:off x="4361457" y="3155811"/>
              <a:ext cx="581624" cy="816168"/>
            </a:xfrm>
            <a:custGeom>
              <a:avLst/>
              <a:gdLst/>
              <a:ahLst/>
              <a:cxnLst/>
              <a:rect l="l" t="t" r="r" b="b"/>
              <a:pathLst>
                <a:path w="581624" h="816168" extrusionOk="0">
                  <a:moveTo>
                    <a:pt x="290808" y="0"/>
                  </a:moveTo>
                  <a:cubicBezTo>
                    <a:pt x="130207" y="0"/>
                    <a:pt x="0" y="35452"/>
                    <a:pt x="0" y="79172"/>
                  </a:cubicBezTo>
                  <a:lnTo>
                    <a:pt x="0" y="736997"/>
                  </a:lnTo>
                  <a:cubicBezTo>
                    <a:pt x="0" y="780707"/>
                    <a:pt x="130207" y="816169"/>
                    <a:pt x="290808" y="816169"/>
                  </a:cubicBezTo>
                  <a:cubicBezTo>
                    <a:pt x="451418" y="816169"/>
                    <a:pt x="581625" y="780717"/>
                    <a:pt x="581625" y="736997"/>
                  </a:cubicBezTo>
                  <a:lnTo>
                    <a:pt x="581625" y="79172"/>
                  </a:lnTo>
                  <a:cubicBezTo>
                    <a:pt x="581625" y="35452"/>
                    <a:pt x="451418" y="0"/>
                    <a:pt x="290808" y="0"/>
                  </a:cubicBezTo>
                  <a:close/>
                </a:path>
              </a:pathLst>
            </a:custGeom>
            <a:solidFill>
              <a:schemeClr val="accent1"/>
            </a:solidFill>
            <a:ln>
              <a:noFill/>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49" name="Google Shape;949;p18"/>
            <p:cNvGrpSpPr/>
            <p:nvPr/>
          </p:nvGrpSpPr>
          <p:grpSpPr>
            <a:xfrm>
              <a:off x="4361460" y="3155888"/>
              <a:ext cx="591140" cy="821140"/>
              <a:chOff x="8319351" y="4894840"/>
              <a:chExt cx="591140" cy="821140"/>
            </a:xfrm>
          </p:grpSpPr>
          <p:sp>
            <p:nvSpPr>
              <p:cNvPr id="950" name="Google Shape;950;p18"/>
              <p:cNvSpPr/>
              <p:nvPr/>
            </p:nvSpPr>
            <p:spPr>
              <a:xfrm>
                <a:off x="8319351" y="4894840"/>
                <a:ext cx="581615" cy="158315"/>
              </a:xfrm>
              <a:custGeom>
                <a:avLst/>
                <a:gdLst/>
                <a:ahLst/>
                <a:cxnLst/>
                <a:rect l="l" t="t" r="r" b="b"/>
                <a:pathLst>
                  <a:path w="581615" h="158315" extrusionOk="0">
                    <a:moveTo>
                      <a:pt x="0" y="79153"/>
                    </a:moveTo>
                    <a:cubicBezTo>
                      <a:pt x="0" y="35433"/>
                      <a:pt x="130197" y="0"/>
                      <a:pt x="290808" y="0"/>
                    </a:cubicBezTo>
                    <a:cubicBezTo>
                      <a:pt x="451409" y="0"/>
                      <a:pt x="581616" y="35433"/>
                      <a:pt x="581616" y="79153"/>
                    </a:cubicBezTo>
                    <a:cubicBezTo>
                      <a:pt x="581616" y="122873"/>
                      <a:pt x="451409" y="158315"/>
                      <a:pt x="290808" y="158315"/>
                    </a:cubicBezTo>
                    <a:cubicBezTo>
                      <a:pt x="130197" y="158315"/>
                      <a:pt x="0" y="122873"/>
                      <a:pt x="0" y="79153"/>
                    </a:cubicBezTo>
                    <a:close/>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1" name="Google Shape;951;p18"/>
              <p:cNvSpPr/>
              <p:nvPr/>
            </p:nvSpPr>
            <p:spPr>
              <a:xfrm>
                <a:off x="8319351" y="5636809"/>
                <a:ext cx="581615" cy="79171"/>
              </a:xfrm>
              <a:custGeom>
                <a:avLst/>
                <a:gdLst/>
                <a:ahLst/>
                <a:cxnLst/>
                <a:rect l="l" t="t" r="r" b="b"/>
                <a:pathLst>
                  <a:path w="581615" h="79171" extrusionOk="0">
                    <a:moveTo>
                      <a:pt x="0" y="0"/>
                    </a:moveTo>
                    <a:cubicBezTo>
                      <a:pt x="0" y="43719"/>
                      <a:pt x="130207" y="79171"/>
                      <a:pt x="290808" y="79171"/>
                    </a:cubicBezTo>
                    <a:cubicBezTo>
                      <a:pt x="451418" y="79171"/>
                      <a:pt x="581616" y="43719"/>
                      <a:pt x="581616" y="0"/>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2" name="Google Shape;952;p18"/>
              <p:cNvSpPr/>
              <p:nvPr/>
            </p:nvSpPr>
            <p:spPr>
              <a:xfrm>
                <a:off x="8319351" y="4973992"/>
                <a:ext cx="9525" cy="657720"/>
              </a:xfrm>
              <a:custGeom>
                <a:avLst/>
                <a:gdLst/>
                <a:ahLst/>
                <a:cxnLst/>
                <a:rect l="l" t="t" r="r" b="b"/>
                <a:pathLst>
                  <a:path w="9525" h="657720" extrusionOk="0">
                    <a:moveTo>
                      <a:pt x="0" y="657720"/>
                    </a:moveTo>
                    <a:lnTo>
                      <a:pt x="0" y="0"/>
                    </a:ln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3" name="Google Shape;953;p18"/>
              <p:cNvSpPr/>
              <p:nvPr/>
            </p:nvSpPr>
            <p:spPr>
              <a:xfrm>
                <a:off x="8900966" y="4973992"/>
                <a:ext cx="9525" cy="657720"/>
              </a:xfrm>
              <a:custGeom>
                <a:avLst/>
                <a:gdLst/>
                <a:ahLst/>
                <a:cxnLst/>
                <a:rect l="l" t="t" r="r" b="b"/>
                <a:pathLst>
                  <a:path w="9525" h="657720" extrusionOk="0">
                    <a:moveTo>
                      <a:pt x="0" y="0"/>
                    </a:moveTo>
                    <a:lnTo>
                      <a:pt x="0" y="657720"/>
                    </a:ln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4" name="Google Shape;954;p18"/>
              <p:cNvSpPr/>
              <p:nvPr/>
            </p:nvSpPr>
            <p:spPr>
              <a:xfrm>
                <a:off x="8319351" y="5557627"/>
                <a:ext cx="581615" cy="79181"/>
              </a:xfrm>
              <a:custGeom>
                <a:avLst/>
                <a:gdLst/>
                <a:ahLst/>
                <a:cxnLst/>
                <a:rect l="l" t="t" r="r" b="b"/>
                <a:pathLst>
                  <a:path w="581615" h="79181" extrusionOk="0">
                    <a:moveTo>
                      <a:pt x="581616" y="79182"/>
                    </a:moveTo>
                    <a:cubicBezTo>
                      <a:pt x="581616" y="35462"/>
                      <a:pt x="451418" y="0"/>
                      <a:pt x="290808" y="0"/>
                    </a:cubicBezTo>
                    <a:cubicBezTo>
                      <a:pt x="130207" y="0"/>
                      <a:pt x="0" y="35462"/>
                      <a:pt x="0" y="79182"/>
                    </a:cubicBezTo>
                  </a:path>
                </a:pathLst>
              </a:custGeom>
              <a:noFill/>
              <a:ln w="9525" cap="rnd" cmpd="sng">
                <a:solidFill>
                  <a:schemeClr val="dk2"/>
                </a:solidFill>
                <a:prstDash val="dash"/>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955" name="Google Shape;955;p18"/>
          <p:cNvGrpSpPr/>
          <p:nvPr/>
        </p:nvGrpSpPr>
        <p:grpSpPr>
          <a:xfrm>
            <a:off x="9753465" y="374010"/>
            <a:ext cx="1001546" cy="847403"/>
            <a:chOff x="9814993" y="741298"/>
            <a:chExt cx="1095184" cy="926124"/>
          </a:xfrm>
        </p:grpSpPr>
        <p:grpSp>
          <p:nvGrpSpPr>
            <p:cNvPr id="956" name="Google Shape;956;p18"/>
            <p:cNvGrpSpPr/>
            <p:nvPr/>
          </p:nvGrpSpPr>
          <p:grpSpPr>
            <a:xfrm>
              <a:off x="9814993" y="741298"/>
              <a:ext cx="1095184" cy="926124"/>
              <a:chOff x="3034905" y="-1515202"/>
              <a:chExt cx="972028" cy="821979"/>
            </a:xfrm>
          </p:grpSpPr>
          <p:sp>
            <p:nvSpPr>
              <p:cNvPr id="957" name="Google Shape;957;p18"/>
              <p:cNvSpPr/>
              <p:nvPr/>
            </p:nvSpPr>
            <p:spPr>
              <a:xfrm>
                <a:off x="3056815" y="-1515058"/>
                <a:ext cx="950118" cy="821835"/>
              </a:xfrm>
              <a:custGeom>
                <a:avLst/>
                <a:gdLst/>
                <a:ahLst/>
                <a:cxnLst/>
                <a:rect l="l" t="t" r="r" b="b"/>
                <a:pathLst>
                  <a:path w="950118" h="821835" extrusionOk="0">
                    <a:moveTo>
                      <a:pt x="475059" y="0"/>
                    </a:moveTo>
                    <a:lnTo>
                      <a:pt x="22022" y="673008"/>
                    </a:lnTo>
                    <a:lnTo>
                      <a:pt x="0" y="705745"/>
                    </a:lnTo>
                    <a:cubicBezTo>
                      <a:pt x="0" y="769801"/>
                      <a:pt x="212665" y="821836"/>
                      <a:pt x="475059" y="821836"/>
                    </a:cubicBezTo>
                    <a:cubicBezTo>
                      <a:pt x="737445" y="821836"/>
                      <a:pt x="950119" y="769801"/>
                      <a:pt x="950119" y="705745"/>
                    </a:cubicBezTo>
                    <a:lnTo>
                      <a:pt x="927792" y="672408"/>
                    </a:lnTo>
                    <a:lnTo>
                      <a:pt x="475059"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58" name="Google Shape;958;p18"/>
              <p:cNvGrpSpPr/>
              <p:nvPr/>
            </p:nvGrpSpPr>
            <p:grpSpPr>
              <a:xfrm>
                <a:off x="3034905" y="-1515202"/>
                <a:ext cx="950195" cy="821979"/>
                <a:chOff x="6726228" y="2970999"/>
                <a:chExt cx="950195" cy="821979"/>
              </a:xfrm>
            </p:grpSpPr>
            <p:sp>
              <p:nvSpPr>
                <p:cNvPr id="959" name="Google Shape;959;p18"/>
                <p:cNvSpPr/>
                <p:nvPr/>
              </p:nvSpPr>
              <p:spPr>
                <a:xfrm>
                  <a:off x="6726228" y="3569236"/>
                  <a:ext cx="950118" cy="116090"/>
                </a:xfrm>
                <a:custGeom>
                  <a:avLst/>
                  <a:gdLst/>
                  <a:ahLst/>
                  <a:cxnLst/>
                  <a:rect l="l" t="t" r="r" b="b"/>
                  <a:pathLst>
                    <a:path w="950118" h="116090" extrusionOk="0">
                      <a:moveTo>
                        <a:pt x="950119" y="116091"/>
                      </a:moveTo>
                      <a:cubicBezTo>
                        <a:pt x="950119" y="52035"/>
                        <a:pt x="737454" y="0"/>
                        <a:pt x="475059" y="0"/>
                      </a:cubicBezTo>
                      <a:cubicBezTo>
                        <a:pt x="212674" y="0"/>
                        <a:pt x="0" y="52035"/>
                        <a:pt x="0" y="116091"/>
                      </a:cubicBezTo>
                    </a:path>
                  </a:pathLst>
                </a:custGeom>
                <a:noFill/>
                <a:ln w="9525" cap="rnd" cmpd="sng">
                  <a:solidFill>
                    <a:schemeClr val="dk2"/>
                  </a:solidFill>
                  <a:prstDash val="dash"/>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0" name="Google Shape;960;p18"/>
                <p:cNvSpPr/>
                <p:nvPr/>
              </p:nvSpPr>
              <p:spPr>
                <a:xfrm>
                  <a:off x="6726228" y="3676888"/>
                  <a:ext cx="950118" cy="116090"/>
                </a:xfrm>
                <a:custGeom>
                  <a:avLst/>
                  <a:gdLst/>
                  <a:ahLst/>
                  <a:cxnLst/>
                  <a:rect l="l" t="t" r="r" b="b"/>
                  <a:pathLst>
                    <a:path w="950118" h="116090" extrusionOk="0">
                      <a:moveTo>
                        <a:pt x="950119" y="0"/>
                      </a:moveTo>
                      <a:cubicBezTo>
                        <a:pt x="950119" y="64056"/>
                        <a:pt x="737454" y="116091"/>
                        <a:pt x="475059" y="116091"/>
                      </a:cubicBezTo>
                      <a:cubicBezTo>
                        <a:pt x="212674" y="116091"/>
                        <a:pt x="0" y="64056"/>
                        <a:pt x="0" y="0"/>
                      </a:cubicBezTo>
                    </a:path>
                  </a:pathLst>
                </a:custGeom>
                <a:noFill/>
                <a:ln w="9525" cap="rnd"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1" name="Google Shape;961;p18"/>
                <p:cNvSpPr/>
                <p:nvPr/>
              </p:nvSpPr>
              <p:spPr>
                <a:xfrm>
                  <a:off x="6726228" y="2970999"/>
                  <a:ext cx="950195" cy="705888"/>
                </a:xfrm>
                <a:custGeom>
                  <a:avLst/>
                  <a:gdLst/>
                  <a:ahLst/>
                  <a:cxnLst/>
                  <a:rect l="l" t="t" r="r" b="b"/>
                  <a:pathLst>
                    <a:path w="950195" h="705888" extrusionOk="0">
                      <a:moveTo>
                        <a:pt x="950196" y="705888"/>
                      </a:moveTo>
                      <a:lnTo>
                        <a:pt x="475098" y="0"/>
                      </a:lnTo>
                      <a:lnTo>
                        <a:pt x="0" y="705888"/>
                      </a:lnTo>
                    </a:path>
                  </a:pathLst>
                </a:custGeom>
                <a:noFill/>
                <a:ln w="9525" cap="rnd"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962" name="Google Shape;962;p18"/>
            <p:cNvSpPr/>
            <p:nvPr/>
          </p:nvSpPr>
          <p:spPr>
            <a:xfrm>
              <a:off x="10357113" y="741300"/>
              <a:ext cx="10954" cy="811771"/>
            </a:xfrm>
            <a:custGeom>
              <a:avLst/>
              <a:gdLst/>
              <a:ahLst/>
              <a:cxnLst/>
              <a:rect l="l" t="t" r="r" b="b"/>
              <a:pathLst>
                <a:path w="9525" h="705888" extrusionOk="0">
                  <a:moveTo>
                    <a:pt x="0" y="705888"/>
                  </a:moveTo>
                  <a:lnTo>
                    <a:pt x="0" y="0"/>
                  </a:lnTo>
                </a:path>
              </a:pathLst>
            </a:custGeom>
            <a:noFill/>
            <a:ln w="12700" cap="rnd" cmpd="sng">
              <a:solidFill>
                <a:schemeClr val="dk2"/>
              </a:solidFill>
              <a:prstDash val="solid"/>
              <a:round/>
              <a:headEnd type="none" w="sm" len="sm"/>
              <a:tailEnd type="none" w="sm" len="sm"/>
            </a:ln>
            <a:effectLst>
              <a:outerShdw dist="9525" dir="135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963" name="Google Shape;963;p18"/>
          <p:cNvGrpSpPr/>
          <p:nvPr/>
        </p:nvGrpSpPr>
        <p:grpSpPr>
          <a:xfrm>
            <a:off x="2113339" y="5196659"/>
            <a:ext cx="1121119" cy="1046559"/>
            <a:chOff x="2756789" y="5115951"/>
            <a:chExt cx="1327239" cy="1238971"/>
          </a:xfrm>
        </p:grpSpPr>
        <p:sp>
          <p:nvSpPr>
            <p:cNvPr id="964" name="Google Shape;964;p18"/>
            <p:cNvSpPr/>
            <p:nvPr/>
          </p:nvSpPr>
          <p:spPr>
            <a:xfrm>
              <a:off x="2757050" y="5115951"/>
              <a:ext cx="1326736" cy="1238971"/>
            </a:xfrm>
            <a:custGeom>
              <a:avLst/>
              <a:gdLst/>
              <a:ahLst/>
              <a:cxnLst/>
              <a:rect l="l" t="t" r="r" b="b"/>
              <a:pathLst>
                <a:path w="722033" h="710012" extrusionOk="0">
                  <a:moveTo>
                    <a:pt x="354406" y="0"/>
                  </a:moveTo>
                  <a:lnTo>
                    <a:pt x="0" y="552155"/>
                  </a:lnTo>
                  <a:lnTo>
                    <a:pt x="154057" y="705878"/>
                  </a:lnTo>
                  <a:lnTo>
                    <a:pt x="722033" y="710013"/>
                  </a:lnTo>
                  <a:lnTo>
                    <a:pt x="354406"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965" name="Google Shape;965;p18"/>
            <p:cNvGrpSpPr/>
            <p:nvPr/>
          </p:nvGrpSpPr>
          <p:grpSpPr>
            <a:xfrm>
              <a:off x="2756789" y="5116058"/>
              <a:ext cx="1327239" cy="1238760"/>
              <a:chOff x="6846958" y="4952437"/>
              <a:chExt cx="722032" cy="710013"/>
            </a:xfrm>
          </p:grpSpPr>
          <p:sp>
            <p:nvSpPr>
              <p:cNvPr id="966" name="Google Shape;966;p18"/>
              <p:cNvSpPr/>
              <p:nvPr/>
            </p:nvSpPr>
            <p:spPr>
              <a:xfrm>
                <a:off x="6846958" y="4952437"/>
                <a:ext cx="722032" cy="710012"/>
              </a:xfrm>
              <a:custGeom>
                <a:avLst/>
                <a:gdLst/>
                <a:ahLst/>
                <a:cxnLst/>
                <a:rect l="l" t="t" r="r" b="b"/>
                <a:pathLst>
                  <a:path w="722032" h="710012" extrusionOk="0">
                    <a:moveTo>
                      <a:pt x="354406" y="0"/>
                    </a:moveTo>
                    <a:lnTo>
                      <a:pt x="0" y="552155"/>
                    </a:lnTo>
                    <a:lnTo>
                      <a:pt x="154057" y="705879"/>
                    </a:lnTo>
                    <a:lnTo>
                      <a:pt x="722033" y="710013"/>
                    </a:lnTo>
                    <a:lnTo>
                      <a:pt x="354406" y="0"/>
                    </a:lnTo>
                    <a:close/>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7" name="Google Shape;967;p18"/>
              <p:cNvSpPr/>
              <p:nvPr/>
            </p:nvSpPr>
            <p:spPr>
              <a:xfrm>
                <a:off x="7001014" y="4952437"/>
                <a:ext cx="200349" cy="705879"/>
              </a:xfrm>
              <a:custGeom>
                <a:avLst/>
                <a:gdLst/>
                <a:ahLst/>
                <a:cxnLst/>
                <a:rect l="l" t="t" r="r" b="b"/>
                <a:pathLst>
                  <a:path w="200349" h="705879" extrusionOk="0">
                    <a:moveTo>
                      <a:pt x="0" y="705879"/>
                    </a:moveTo>
                    <a:lnTo>
                      <a:pt x="200349" y="0"/>
                    </a:ln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8" name="Google Shape;968;p18"/>
              <p:cNvSpPr/>
              <p:nvPr/>
            </p:nvSpPr>
            <p:spPr>
              <a:xfrm>
                <a:off x="6846958" y="5504592"/>
                <a:ext cx="544867" cy="4038"/>
              </a:xfrm>
              <a:custGeom>
                <a:avLst/>
                <a:gdLst/>
                <a:ahLst/>
                <a:cxnLst/>
                <a:rect l="l" t="t" r="r" b="b"/>
                <a:pathLst>
                  <a:path w="544867" h="4038" extrusionOk="0">
                    <a:moveTo>
                      <a:pt x="0" y="0"/>
                    </a:moveTo>
                    <a:lnTo>
                      <a:pt x="544868" y="4039"/>
                    </a:lnTo>
                  </a:path>
                </a:pathLst>
              </a:custGeom>
              <a:noFill/>
              <a:ln w="9525" cap="rnd" cmpd="sng">
                <a:solidFill>
                  <a:schemeClr val="dk2"/>
                </a:solidFill>
                <a:prstDash val="dash"/>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9" name="Google Shape;969;p18"/>
              <p:cNvSpPr/>
              <p:nvPr/>
            </p:nvSpPr>
            <p:spPr>
              <a:xfrm>
                <a:off x="7391825" y="5508631"/>
                <a:ext cx="177164" cy="153819"/>
              </a:xfrm>
              <a:custGeom>
                <a:avLst/>
                <a:gdLst/>
                <a:ahLst/>
                <a:cxnLst/>
                <a:rect l="l" t="t" r="r" b="b"/>
                <a:pathLst>
                  <a:path w="177164" h="153819" extrusionOk="0">
                    <a:moveTo>
                      <a:pt x="177165" y="153819"/>
                    </a:moveTo>
                    <a:lnTo>
                      <a:pt x="0" y="0"/>
                    </a:lnTo>
                  </a:path>
                </a:pathLst>
              </a:custGeom>
              <a:noFill/>
              <a:ln w="9525" cap="rnd" cmpd="sng">
                <a:solidFill>
                  <a:schemeClr val="dk2"/>
                </a:solidFill>
                <a:prstDash val="dash"/>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0" name="Google Shape;970;p18"/>
              <p:cNvSpPr/>
              <p:nvPr/>
            </p:nvSpPr>
            <p:spPr>
              <a:xfrm>
                <a:off x="7201364" y="4952437"/>
                <a:ext cx="190461" cy="556193"/>
              </a:xfrm>
              <a:custGeom>
                <a:avLst/>
                <a:gdLst/>
                <a:ahLst/>
                <a:cxnLst/>
                <a:rect l="l" t="t" r="r" b="b"/>
                <a:pathLst>
                  <a:path w="190461" h="556193" extrusionOk="0">
                    <a:moveTo>
                      <a:pt x="190462" y="556193"/>
                    </a:moveTo>
                    <a:lnTo>
                      <a:pt x="0" y="0"/>
                    </a:lnTo>
                  </a:path>
                </a:pathLst>
              </a:custGeom>
              <a:noFill/>
              <a:ln w="9525" cap="rnd" cmpd="sng">
                <a:solidFill>
                  <a:schemeClr val="dk2"/>
                </a:solidFill>
                <a:prstDash val="dash"/>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971" name="Google Shape;971;p18"/>
          <p:cNvGrpSpPr/>
          <p:nvPr/>
        </p:nvGrpSpPr>
        <p:grpSpPr>
          <a:xfrm>
            <a:off x="1025937" y="5821311"/>
            <a:ext cx="312936" cy="153680"/>
            <a:chOff x="10862134" y="3312644"/>
            <a:chExt cx="416027" cy="204307"/>
          </a:xfrm>
        </p:grpSpPr>
        <p:sp>
          <p:nvSpPr>
            <p:cNvPr id="972" name="Google Shape;972;p18"/>
            <p:cNvSpPr/>
            <p:nvPr/>
          </p:nvSpPr>
          <p:spPr>
            <a:xfrm>
              <a:off x="10862134" y="3312644"/>
              <a:ext cx="69302" cy="204307"/>
            </a:xfrm>
            <a:custGeom>
              <a:avLst/>
              <a:gdLst/>
              <a:ahLst/>
              <a:cxnLst/>
              <a:rect l="l" t="t" r="r" b="b"/>
              <a:pathLst>
                <a:path w="69302" h="204307" extrusionOk="0">
                  <a:moveTo>
                    <a:pt x="3963" y="83218"/>
                  </a:moveTo>
                  <a:cubicBezTo>
                    <a:pt x="-6800" y="83818"/>
                    <a:pt x="7202" y="105030"/>
                    <a:pt x="12441" y="114403"/>
                  </a:cubicBezTo>
                  <a:cubicBezTo>
                    <a:pt x="27110" y="140206"/>
                    <a:pt x="45778" y="163618"/>
                    <a:pt x="59589" y="189803"/>
                  </a:cubicBezTo>
                  <a:cubicBezTo>
                    <a:pt x="62161" y="194565"/>
                    <a:pt x="62161" y="206062"/>
                    <a:pt x="67210" y="204081"/>
                  </a:cubicBezTo>
                  <a:cubicBezTo>
                    <a:pt x="71400" y="202404"/>
                    <a:pt x="68066" y="157827"/>
                    <a:pt x="67686" y="152046"/>
                  </a:cubicBezTo>
                  <a:cubicBezTo>
                    <a:pt x="65590" y="113469"/>
                    <a:pt x="46064" y="36755"/>
                    <a:pt x="61590" y="874"/>
                  </a:cubicBezTo>
                  <a:cubicBezTo>
                    <a:pt x="63495" y="-3498"/>
                    <a:pt x="65114" y="9723"/>
                    <a:pt x="66828" y="14142"/>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3" name="Google Shape;973;p18"/>
            <p:cNvSpPr/>
            <p:nvPr/>
          </p:nvSpPr>
          <p:spPr>
            <a:xfrm>
              <a:off x="11001003" y="3431825"/>
              <a:ext cx="33121" cy="6338"/>
            </a:xfrm>
            <a:custGeom>
              <a:avLst/>
              <a:gdLst/>
              <a:ahLst/>
              <a:cxnLst/>
              <a:rect l="l" t="t" r="r" b="b"/>
              <a:pathLst>
                <a:path w="33121" h="6338" extrusionOk="0">
                  <a:moveTo>
                    <a:pt x="19305" y="1833"/>
                  </a:moveTo>
                  <a:cubicBezTo>
                    <a:pt x="25495" y="699"/>
                    <a:pt x="-5366" y="7195"/>
                    <a:pt x="826" y="6243"/>
                  </a:cubicBezTo>
                  <a:cubicBezTo>
                    <a:pt x="11018" y="4709"/>
                    <a:pt x="41307" y="-520"/>
                    <a:pt x="31020" y="42"/>
                  </a:cubicBezTo>
                  <a:cubicBezTo>
                    <a:pt x="18923" y="718"/>
                    <a:pt x="7113" y="4043"/>
                    <a:pt x="19305" y="1833"/>
                  </a:cubicBezTo>
                  <a:close/>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4" name="Google Shape;974;p18"/>
            <p:cNvSpPr/>
            <p:nvPr/>
          </p:nvSpPr>
          <p:spPr>
            <a:xfrm>
              <a:off x="10999979" y="3457687"/>
              <a:ext cx="27320" cy="2555"/>
            </a:xfrm>
            <a:custGeom>
              <a:avLst/>
              <a:gdLst/>
              <a:ahLst/>
              <a:cxnLst/>
              <a:rect l="l" t="t" r="r" b="b"/>
              <a:pathLst>
                <a:path w="27320" h="2555" extrusionOk="0">
                  <a:moveTo>
                    <a:pt x="19375" y="326"/>
                  </a:moveTo>
                  <a:cubicBezTo>
                    <a:pt x="25567" y="-607"/>
                    <a:pt x="-5294" y="631"/>
                    <a:pt x="802" y="1926"/>
                  </a:cubicBezTo>
                  <a:cubicBezTo>
                    <a:pt x="8898" y="3660"/>
                    <a:pt x="33949" y="1212"/>
                    <a:pt x="25662" y="1679"/>
                  </a:cubicBezTo>
                  <a:cubicBezTo>
                    <a:pt x="15566" y="2241"/>
                    <a:pt x="5374" y="2450"/>
                    <a:pt x="19375" y="326"/>
                  </a:cubicBezTo>
                  <a:close/>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5" name="Google Shape;975;p18"/>
            <p:cNvSpPr/>
            <p:nvPr/>
          </p:nvSpPr>
          <p:spPr>
            <a:xfrm>
              <a:off x="11105828" y="3355219"/>
              <a:ext cx="13978" cy="120672"/>
            </a:xfrm>
            <a:custGeom>
              <a:avLst/>
              <a:gdLst/>
              <a:ahLst/>
              <a:cxnLst/>
              <a:rect l="l" t="t" r="r" b="b"/>
              <a:pathLst>
                <a:path w="13978" h="120672" extrusionOk="0">
                  <a:moveTo>
                    <a:pt x="3348" y="0"/>
                  </a:moveTo>
                  <a:cubicBezTo>
                    <a:pt x="-11131" y="33566"/>
                    <a:pt x="27160" y="78457"/>
                    <a:pt x="8967" y="120672"/>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6" name="Google Shape;976;p18"/>
            <p:cNvSpPr/>
            <p:nvPr/>
          </p:nvSpPr>
          <p:spPr>
            <a:xfrm>
              <a:off x="11076654" y="3328910"/>
              <a:ext cx="118027" cy="162411"/>
            </a:xfrm>
            <a:custGeom>
              <a:avLst/>
              <a:gdLst/>
              <a:ahLst/>
              <a:cxnLst/>
              <a:rect l="l" t="t" r="r" b="b"/>
              <a:pathLst>
                <a:path w="118027" h="162411" extrusionOk="0">
                  <a:moveTo>
                    <a:pt x="4709" y="33510"/>
                  </a:moveTo>
                  <a:cubicBezTo>
                    <a:pt x="-23771" y="21223"/>
                    <a:pt x="85767" y="-18582"/>
                    <a:pt x="97197" y="10278"/>
                  </a:cubicBezTo>
                  <a:cubicBezTo>
                    <a:pt x="110532" y="43940"/>
                    <a:pt x="39857" y="118530"/>
                    <a:pt x="28617" y="98890"/>
                  </a:cubicBezTo>
                  <a:cubicBezTo>
                    <a:pt x="17567" y="79516"/>
                    <a:pt x="103292" y="51684"/>
                    <a:pt x="116532" y="92879"/>
                  </a:cubicBezTo>
                  <a:cubicBezTo>
                    <a:pt x="121485" y="108272"/>
                    <a:pt x="113389" y="125045"/>
                    <a:pt x="103103" y="136590"/>
                  </a:cubicBezTo>
                  <a:cubicBezTo>
                    <a:pt x="50620" y="195245"/>
                    <a:pt x="-14150" y="135247"/>
                    <a:pt x="17283" y="137961"/>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7" name="Google Shape;977;p18"/>
            <p:cNvSpPr/>
            <p:nvPr/>
          </p:nvSpPr>
          <p:spPr>
            <a:xfrm>
              <a:off x="11212046" y="3333673"/>
              <a:ext cx="66115" cy="124860"/>
            </a:xfrm>
            <a:custGeom>
              <a:avLst/>
              <a:gdLst/>
              <a:ahLst/>
              <a:cxnLst/>
              <a:rect l="l" t="t" r="r" b="b"/>
              <a:pathLst>
                <a:path w="66115" h="124860" extrusionOk="0">
                  <a:moveTo>
                    <a:pt x="0" y="0"/>
                  </a:moveTo>
                  <a:cubicBezTo>
                    <a:pt x="1143" y="21907"/>
                    <a:pt x="6953" y="43320"/>
                    <a:pt x="10382" y="64999"/>
                  </a:cubicBezTo>
                  <a:cubicBezTo>
                    <a:pt x="13429" y="84391"/>
                    <a:pt x="15430" y="103937"/>
                    <a:pt x="18097" y="123368"/>
                  </a:cubicBezTo>
                  <a:cubicBezTo>
                    <a:pt x="19144" y="130816"/>
                    <a:pt x="16669" y="108347"/>
                    <a:pt x="16858" y="100822"/>
                  </a:cubicBezTo>
                  <a:cubicBezTo>
                    <a:pt x="17240" y="87839"/>
                    <a:pt x="16383" y="49501"/>
                    <a:pt x="35623" y="51159"/>
                  </a:cubicBezTo>
                  <a:cubicBezTo>
                    <a:pt x="73819" y="54473"/>
                    <a:pt x="65626" y="123901"/>
                    <a:pt x="64865" y="110595"/>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978" name="Google Shape;978;p18"/>
          <p:cNvGrpSpPr/>
          <p:nvPr/>
        </p:nvGrpSpPr>
        <p:grpSpPr>
          <a:xfrm>
            <a:off x="9141735" y="471151"/>
            <a:ext cx="526417" cy="279333"/>
            <a:chOff x="5791759" y="2630895"/>
            <a:chExt cx="604799" cy="320925"/>
          </a:xfrm>
        </p:grpSpPr>
        <p:sp>
          <p:nvSpPr>
            <p:cNvPr id="979" name="Google Shape;979;p18"/>
            <p:cNvSpPr/>
            <p:nvPr/>
          </p:nvSpPr>
          <p:spPr>
            <a:xfrm>
              <a:off x="5791759" y="2671104"/>
              <a:ext cx="98284" cy="280716"/>
            </a:xfrm>
            <a:custGeom>
              <a:avLst/>
              <a:gdLst/>
              <a:ahLst/>
              <a:cxnLst/>
              <a:rect l="l" t="t" r="r" b="b"/>
              <a:pathLst>
                <a:path w="98284" h="280716" extrusionOk="0">
                  <a:moveTo>
                    <a:pt x="0" y="100194"/>
                  </a:moveTo>
                  <a:cubicBezTo>
                    <a:pt x="22822" y="157278"/>
                    <a:pt x="34376" y="229620"/>
                    <a:pt x="73219" y="279626"/>
                  </a:cubicBezTo>
                  <a:cubicBezTo>
                    <a:pt x="78038" y="285837"/>
                    <a:pt x="72076" y="263824"/>
                    <a:pt x="73133" y="256033"/>
                  </a:cubicBezTo>
                  <a:cubicBezTo>
                    <a:pt x="75638" y="237630"/>
                    <a:pt x="73781" y="218533"/>
                    <a:pt x="74752" y="199759"/>
                  </a:cubicBezTo>
                  <a:cubicBezTo>
                    <a:pt x="77524" y="146667"/>
                    <a:pt x="80620" y="93079"/>
                    <a:pt x="90907" y="40720"/>
                  </a:cubicBezTo>
                  <a:cubicBezTo>
                    <a:pt x="91697" y="36653"/>
                    <a:pt x="101880" y="3201"/>
                    <a:pt x="96936" y="401"/>
                  </a:cubicBezTo>
                  <a:cubicBezTo>
                    <a:pt x="91564" y="-2638"/>
                    <a:pt x="93688" y="12402"/>
                    <a:pt x="93364" y="18565"/>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0" name="Google Shape;980;p18"/>
            <p:cNvSpPr/>
            <p:nvPr/>
          </p:nvSpPr>
          <p:spPr>
            <a:xfrm>
              <a:off x="5946978" y="2823191"/>
              <a:ext cx="60941" cy="12553"/>
            </a:xfrm>
            <a:custGeom>
              <a:avLst/>
              <a:gdLst/>
              <a:ahLst/>
              <a:cxnLst/>
              <a:rect l="l" t="t" r="r" b="b"/>
              <a:pathLst>
                <a:path w="60941" h="12553" extrusionOk="0">
                  <a:moveTo>
                    <a:pt x="0" y="12554"/>
                  </a:moveTo>
                  <a:cubicBezTo>
                    <a:pt x="16707" y="1333"/>
                    <a:pt x="41081" y="5486"/>
                    <a:pt x="60941" y="0"/>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1" name="Google Shape;981;p18"/>
            <p:cNvSpPr/>
            <p:nvPr/>
          </p:nvSpPr>
          <p:spPr>
            <a:xfrm>
              <a:off x="5959380" y="2855794"/>
              <a:ext cx="53006" cy="11106"/>
            </a:xfrm>
            <a:custGeom>
              <a:avLst/>
              <a:gdLst/>
              <a:ahLst/>
              <a:cxnLst/>
              <a:rect l="l" t="t" r="r" b="b"/>
              <a:pathLst>
                <a:path w="53006" h="11106" extrusionOk="0">
                  <a:moveTo>
                    <a:pt x="0" y="11106"/>
                  </a:moveTo>
                  <a:cubicBezTo>
                    <a:pt x="15707" y="1572"/>
                    <a:pt x="35271" y="3724"/>
                    <a:pt x="53007" y="0"/>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2" name="Google Shape;982;p18"/>
            <p:cNvSpPr/>
            <p:nvPr/>
          </p:nvSpPr>
          <p:spPr>
            <a:xfrm>
              <a:off x="6081443" y="2633872"/>
              <a:ext cx="29346" cy="69769"/>
            </a:xfrm>
            <a:custGeom>
              <a:avLst/>
              <a:gdLst/>
              <a:ahLst/>
              <a:cxnLst/>
              <a:rect l="l" t="t" r="r" b="b"/>
              <a:pathLst>
                <a:path w="29346" h="69769" extrusionOk="0">
                  <a:moveTo>
                    <a:pt x="0" y="59473"/>
                  </a:moveTo>
                  <a:cubicBezTo>
                    <a:pt x="9401" y="39347"/>
                    <a:pt x="13678" y="23383"/>
                    <a:pt x="18535" y="1523"/>
                  </a:cubicBezTo>
                  <a:cubicBezTo>
                    <a:pt x="20231" y="-6144"/>
                    <a:pt x="17564" y="17230"/>
                    <a:pt x="17774" y="25079"/>
                  </a:cubicBezTo>
                  <a:cubicBezTo>
                    <a:pt x="18212" y="41500"/>
                    <a:pt x="23993" y="55035"/>
                    <a:pt x="29346" y="69770"/>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3" name="Google Shape;983;p18"/>
            <p:cNvSpPr/>
            <p:nvPr/>
          </p:nvSpPr>
          <p:spPr>
            <a:xfrm>
              <a:off x="6073799" y="2710561"/>
              <a:ext cx="116249" cy="54072"/>
            </a:xfrm>
            <a:custGeom>
              <a:avLst/>
              <a:gdLst/>
              <a:ahLst/>
              <a:cxnLst/>
              <a:rect l="l" t="t" r="r" b="b"/>
              <a:pathLst>
                <a:path w="116249" h="54072" extrusionOk="0">
                  <a:moveTo>
                    <a:pt x="15568" y="46269"/>
                  </a:moveTo>
                  <a:cubicBezTo>
                    <a:pt x="9481" y="46431"/>
                    <a:pt x="6129" y="45983"/>
                    <a:pt x="509" y="52898"/>
                  </a:cubicBezTo>
                  <a:cubicBezTo>
                    <a:pt x="-2710" y="56861"/>
                    <a:pt x="10215" y="49688"/>
                    <a:pt x="14911" y="47669"/>
                  </a:cubicBezTo>
                  <a:cubicBezTo>
                    <a:pt x="18254" y="46221"/>
                    <a:pt x="21826" y="45345"/>
                    <a:pt x="25198" y="43935"/>
                  </a:cubicBezTo>
                  <a:cubicBezTo>
                    <a:pt x="28912" y="42383"/>
                    <a:pt x="32522" y="40582"/>
                    <a:pt x="36133" y="38801"/>
                  </a:cubicBezTo>
                  <a:cubicBezTo>
                    <a:pt x="52849" y="30534"/>
                    <a:pt x="70042" y="23133"/>
                    <a:pt x="86720" y="14608"/>
                  </a:cubicBezTo>
                  <a:cubicBezTo>
                    <a:pt x="93216" y="11284"/>
                    <a:pt x="128144" y="-8519"/>
                    <a:pt x="112056" y="4235"/>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4" name="Google Shape;984;p18"/>
            <p:cNvSpPr/>
            <p:nvPr/>
          </p:nvSpPr>
          <p:spPr>
            <a:xfrm>
              <a:off x="6121903" y="2779470"/>
              <a:ext cx="50345" cy="89597"/>
            </a:xfrm>
            <a:custGeom>
              <a:avLst/>
              <a:gdLst/>
              <a:ahLst/>
              <a:cxnLst/>
              <a:rect l="l" t="t" r="r" b="b"/>
              <a:pathLst>
                <a:path w="50345" h="89597" extrusionOk="0">
                  <a:moveTo>
                    <a:pt x="3154" y="17945"/>
                  </a:moveTo>
                  <a:cubicBezTo>
                    <a:pt x="-6580" y="13402"/>
                    <a:pt x="38264" y="-12858"/>
                    <a:pt x="43731" y="7868"/>
                  </a:cubicBezTo>
                  <a:cubicBezTo>
                    <a:pt x="48360" y="25442"/>
                    <a:pt x="14404" y="50483"/>
                    <a:pt x="14356" y="48797"/>
                  </a:cubicBezTo>
                  <a:cubicBezTo>
                    <a:pt x="14004" y="35262"/>
                    <a:pt x="54056" y="40615"/>
                    <a:pt x="50065" y="63770"/>
                  </a:cubicBezTo>
                  <a:cubicBezTo>
                    <a:pt x="44798" y="94307"/>
                    <a:pt x="-10647" y="98679"/>
                    <a:pt x="1821" y="71981"/>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5" name="Google Shape;985;p18"/>
            <p:cNvSpPr/>
            <p:nvPr/>
          </p:nvSpPr>
          <p:spPr>
            <a:xfrm>
              <a:off x="6255169" y="2654065"/>
              <a:ext cx="23622" cy="105365"/>
            </a:xfrm>
            <a:custGeom>
              <a:avLst/>
              <a:gdLst/>
              <a:ahLst/>
              <a:cxnLst/>
              <a:rect l="l" t="t" r="r" b="b"/>
              <a:pathLst>
                <a:path w="23622" h="105365" extrusionOk="0">
                  <a:moveTo>
                    <a:pt x="1763" y="0"/>
                  </a:moveTo>
                  <a:cubicBezTo>
                    <a:pt x="-8639" y="8239"/>
                    <a:pt x="30747" y="68018"/>
                    <a:pt x="22470" y="101908"/>
                  </a:cubicBezTo>
                  <a:cubicBezTo>
                    <a:pt x="22193" y="103022"/>
                    <a:pt x="22536" y="104213"/>
                    <a:pt x="22565" y="105366"/>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6" name="Google Shape;986;p18"/>
            <p:cNvSpPr/>
            <p:nvPr/>
          </p:nvSpPr>
          <p:spPr>
            <a:xfrm>
              <a:off x="6242500" y="2637701"/>
              <a:ext cx="85708" cy="146434"/>
            </a:xfrm>
            <a:custGeom>
              <a:avLst/>
              <a:gdLst/>
              <a:ahLst/>
              <a:cxnLst/>
              <a:rect l="l" t="t" r="r" b="b"/>
              <a:pathLst>
                <a:path w="85708" h="146434" extrusionOk="0">
                  <a:moveTo>
                    <a:pt x="963" y="30565"/>
                  </a:moveTo>
                  <a:cubicBezTo>
                    <a:pt x="-7552" y="22498"/>
                    <a:pt x="42778" y="-12640"/>
                    <a:pt x="59113" y="4791"/>
                  </a:cubicBezTo>
                  <a:cubicBezTo>
                    <a:pt x="71143" y="17612"/>
                    <a:pt x="38681" y="82563"/>
                    <a:pt x="25242" y="84610"/>
                  </a:cubicBezTo>
                  <a:cubicBezTo>
                    <a:pt x="22670" y="85001"/>
                    <a:pt x="32957" y="70628"/>
                    <a:pt x="43568" y="70971"/>
                  </a:cubicBezTo>
                  <a:cubicBezTo>
                    <a:pt x="58789" y="71456"/>
                    <a:pt x="82058" y="78314"/>
                    <a:pt x="85069" y="95478"/>
                  </a:cubicBezTo>
                  <a:cubicBezTo>
                    <a:pt x="95384" y="154267"/>
                    <a:pt x="-23002" y="155086"/>
                    <a:pt x="12697" y="133407"/>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7" name="Google Shape;987;p18"/>
            <p:cNvSpPr/>
            <p:nvPr/>
          </p:nvSpPr>
          <p:spPr>
            <a:xfrm>
              <a:off x="6316540" y="2630895"/>
              <a:ext cx="80018" cy="119134"/>
            </a:xfrm>
            <a:custGeom>
              <a:avLst/>
              <a:gdLst/>
              <a:ahLst/>
              <a:cxnLst/>
              <a:rect l="l" t="t" r="r" b="b"/>
              <a:pathLst>
                <a:path w="80018" h="119134" extrusionOk="0">
                  <a:moveTo>
                    <a:pt x="694" y="100"/>
                  </a:moveTo>
                  <a:cubicBezTo>
                    <a:pt x="513" y="-385"/>
                    <a:pt x="-163" y="1024"/>
                    <a:pt x="37" y="1501"/>
                  </a:cubicBezTo>
                  <a:cubicBezTo>
                    <a:pt x="8219" y="21065"/>
                    <a:pt x="17544" y="40134"/>
                    <a:pt x="25821" y="59660"/>
                  </a:cubicBezTo>
                  <a:cubicBezTo>
                    <a:pt x="26669" y="61679"/>
                    <a:pt x="43576" y="119353"/>
                    <a:pt x="39166" y="118839"/>
                  </a:cubicBezTo>
                  <a:cubicBezTo>
                    <a:pt x="34212" y="118268"/>
                    <a:pt x="36051" y="114572"/>
                    <a:pt x="35518" y="112019"/>
                  </a:cubicBezTo>
                  <a:cubicBezTo>
                    <a:pt x="30393" y="87549"/>
                    <a:pt x="25021" y="17131"/>
                    <a:pt x="57882" y="67804"/>
                  </a:cubicBezTo>
                  <a:cubicBezTo>
                    <a:pt x="60682" y="72138"/>
                    <a:pt x="62911" y="76815"/>
                    <a:pt x="65169" y="81453"/>
                  </a:cubicBezTo>
                  <a:cubicBezTo>
                    <a:pt x="67560" y="86387"/>
                    <a:pt x="69503" y="91531"/>
                    <a:pt x="71798" y="96513"/>
                  </a:cubicBezTo>
                  <a:cubicBezTo>
                    <a:pt x="75360" y="104247"/>
                    <a:pt x="78723" y="110676"/>
                    <a:pt x="80018" y="119134"/>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988" name="Google Shape;988;p18"/>
          <p:cNvGrpSpPr/>
          <p:nvPr/>
        </p:nvGrpSpPr>
        <p:grpSpPr>
          <a:xfrm rot="-483841">
            <a:off x="889089" y="543227"/>
            <a:ext cx="334824" cy="202555"/>
            <a:chOff x="9051500" y="249694"/>
            <a:chExt cx="321265" cy="194352"/>
          </a:xfrm>
        </p:grpSpPr>
        <p:sp>
          <p:nvSpPr>
            <p:cNvPr id="989" name="Google Shape;989;p18"/>
            <p:cNvSpPr/>
            <p:nvPr/>
          </p:nvSpPr>
          <p:spPr>
            <a:xfrm>
              <a:off x="9051500" y="249694"/>
              <a:ext cx="82181" cy="194352"/>
            </a:xfrm>
            <a:custGeom>
              <a:avLst/>
              <a:gdLst/>
              <a:ahLst/>
              <a:cxnLst/>
              <a:rect l="l" t="t" r="r" b="b"/>
              <a:pathLst>
                <a:path w="82181" h="194352" extrusionOk="0">
                  <a:moveTo>
                    <a:pt x="0" y="49436"/>
                  </a:moveTo>
                  <a:cubicBezTo>
                    <a:pt x="28499" y="91356"/>
                    <a:pt x="22384" y="153114"/>
                    <a:pt x="51473" y="193308"/>
                  </a:cubicBezTo>
                  <a:cubicBezTo>
                    <a:pt x="55931" y="199457"/>
                    <a:pt x="53321" y="176473"/>
                    <a:pt x="53368" y="175761"/>
                  </a:cubicBezTo>
                  <a:cubicBezTo>
                    <a:pt x="54064" y="164928"/>
                    <a:pt x="56188" y="156146"/>
                    <a:pt x="55330" y="145159"/>
                  </a:cubicBezTo>
                  <a:cubicBezTo>
                    <a:pt x="54254" y="131427"/>
                    <a:pt x="65370" y="-17419"/>
                    <a:pt x="82182" y="1691"/>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solidFill>
                  <a:schemeClr val="dk1"/>
                </a:solidFill>
                <a:latin typeface="Calibri"/>
                <a:ea typeface="Calibri"/>
                <a:cs typeface="Calibri"/>
                <a:sym typeface="Calibri"/>
              </a:endParaRPr>
            </a:p>
          </p:txBody>
        </p:sp>
        <p:sp>
          <p:nvSpPr>
            <p:cNvPr id="990" name="Google Shape;990;p18"/>
            <p:cNvSpPr/>
            <p:nvPr/>
          </p:nvSpPr>
          <p:spPr>
            <a:xfrm>
              <a:off x="9182745" y="370088"/>
              <a:ext cx="31784" cy="6547"/>
            </a:xfrm>
            <a:custGeom>
              <a:avLst/>
              <a:gdLst/>
              <a:ahLst/>
              <a:cxnLst/>
              <a:rect l="l" t="t" r="r" b="b"/>
              <a:pathLst>
                <a:path w="31784" h="6547" extrusionOk="0">
                  <a:moveTo>
                    <a:pt x="0" y="6547"/>
                  </a:moveTo>
                  <a:cubicBezTo>
                    <a:pt x="7725" y="1735"/>
                    <a:pt x="23070" y="1487"/>
                    <a:pt x="31785" y="0"/>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1" name="Google Shape;991;p18"/>
            <p:cNvSpPr/>
            <p:nvPr/>
          </p:nvSpPr>
          <p:spPr>
            <a:xfrm>
              <a:off x="9184621" y="389946"/>
              <a:ext cx="36823" cy="4501"/>
            </a:xfrm>
            <a:custGeom>
              <a:avLst/>
              <a:gdLst/>
              <a:ahLst/>
              <a:cxnLst/>
              <a:rect l="l" t="t" r="r" b="b"/>
              <a:pathLst>
                <a:path w="36823" h="4501" extrusionOk="0">
                  <a:moveTo>
                    <a:pt x="0" y="3455"/>
                  </a:moveTo>
                  <a:cubicBezTo>
                    <a:pt x="13145" y="5704"/>
                    <a:pt x="24327" y="4227"/>
                    <a:pt x="36824" y="0"/>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2" name="Google Shape;992;p18"/>
            <p:cNvSpPr/>
            <p:nvPr/>
          </p:nvSpPr>
          <p:spPr>
            <a:xfrm>
              <a:off x="9262473" y="303334"/>
              <a:ext cx="73322" cy="90157"/>
            </a:xfrm>
            <a:custGeom>
              <a:avLst/>
              <a:gdLst/>
              <a:ahLst/>
              <a:cxnLst/>
              <a:rect l="l" t="t" r="r" b="b"/>
              <a:pathLst>
                <a:path w="73322" h="90157" extrusionOk="0">
                  <a:moveTo>
                    <a:pt x="60507" y="3083"/>
                  </a:moveTo>
                  <a:cubicBezTo>
                    <a:pt x="39667" y="-9695"/>
                    <a:pt x="9616" y="20029"/>
                    <a:pt x="18026" y="41248"/>
                  </a:cubicBezTo>
                  <a:cubicBezTo>
                    <a:pt x="23293" y="54554"/>
                    <a:pt x="82644" y="44682"/>
                    <a:pt x="72061" y="69170"/>
                  </a:cubicBezTo>
                  <a:cubicBezTo>
                    <a:pt x="58564" y="100389"/>
                    <a:pt x="-28075" y="89962"/>
                    <a:pt x="9273" y="81003"/>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3" name="Google Shape;993;p18"/>
            <p:cNvSpPr/>
            <p:nvPr/>
          </p:nvSpPr>
          <p:spPr>
            <a:xfrm>
              <a:off x="9343699" y="260679"/>
              <a:ext cx="29066" cy="57634"/>
            </a:xfrm>
            <a:custGeom>
              <a:avLst/>
              <a:gdLst/>
              <a:ahLst/>
              <a:cxnLst/>
              <a:rect l="l" t="t" r="r" b="b"/>
              <a:pathLst>
                <a:path w="29066" h="57634" extrusionOk="0">
                  <a:moveTo>
                    <a:pt x="9648" y="1876"/>
                  </a:moveTo>
                  <a:cubicBezTo>
                    <a:pt x="-3592" y="10122"/>
                    <a:pt x="22621" y="-8186"/>
                    <a:pt x="28650" y="4848"/>
                  </a:cubicBezTo>
                  <a:cubicBezTo>
                    <a:pt x="32422" y="13019"/>
                    <a:pt x="9448" y="38199"/>
                    <a:pt x="3495" y="34551"/>
                  </a:cubicBezTo>
                  <a:cubicBezTo>
                    <a:pt x="-3687" y="30147"/>
                    <a:pt x="27269" y="30994"/>
                    <a:pt x="28317" y="39356"/>
                  </a:cubicBezTo>
                  <a:cubicBezTo>
                    <a:pt x="29879" y="51825"/>
                    <a:pt x="-1220" y="65999"/>
                    <a:pt x="37" y="51520"/>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994" name="Google Shape;994;p18"/>
          <p:cNvSpPr/>
          <p:nvPr/>
        </p:nvSpPr>
        <p:spPr>
          <a:xfrm rot="2472047" flipH="1">
            <a:off x="10764376" y="5779900"/>
            <a:ext cx="972333" cy="718294"/>
          </a:xfrm>
          <a:custGeom>
            <a:avLst/>
            <a:gdLst/>
            <a:ahLst/>
            <a:cxnLst/>
            <a:rect l="l" t="t" r="r" b="b"/>
            <a:pathLst>
              <a:path w="535963" h="395933" extrusionOk="0">
                <a:moveTo>
                  <a:pt x="-56" y="108159"/>
                </a:moveTo>
                <a:cubicBezTo>
                  <a:pt x="7774" y="51068"/>
                  <a:pt x="53634" y="6746"/>
                  <a:pt x="110958" y="874"/>
                </a:cubicBezTo>
                <a:cubicBezTo>
                  <a:pt x="168460" y="-2025"/>
                  <a:pt x="220491" y="34793"/>
                  <a:pt x="236886" y="89983"/>
                </a:cubicBezTo>
                <a:cubicBezTo>
                  <a:pt x="242815" y="107460"/>
                  <a:pt x="240941" y="126643"/>
                  <a:pt x="231760" y="142647"/>
                </a:cubicBezTo>
                <a:cubicBezTo>
                  <a:pt x="221600" y="157654"/>
                  <a:pt x="198297" y="164366"/>
                  <a:pt x="184409" y="152621"/>
                </a:cubicBezTo>
                <a:cubicBezTo>
                  <a:pt x="170520" y="140876"/>
                  <a:pt x="173503" y="115337"/>
                  <a:pt x="184968" y="98931"/>
                </a:cubicBezTo>
                <a:cubicBezTo>
                  <a:pt x="216846" y="54749"/>
                  <a:pt x="289178" y="55775"/>
                  <a:pt x="329818" y="91941"/>
                </a:cubicBezTo>
                <a:cubicBezTo>
                  <a:pt x="370458" y="128107"/>
                  <a:pt x="382948" y="188134"/>
                  <a:pt x="375771" y="242104"/>
                </a:cubicBezTo>
                <a:cubicBezTo>
                  <a:pt x="374522" y="258313"/>
                  <a:pt x="369302" y="273967"/>
                  <a:pt x="360577" y="287684"/>
                </a:cubicBezTo>
                <a:cubicBezTo>
                  <a:pt x="351331" y="301443"/>
                  <a:pt x="335196" y="308916"/>
                  <a:pt x="318726" y="307072"/>
                </a:cubicBezTo>
                <a:cubicBezTo>
                  <a:pt x="299086" y="301835"/>
                  <a:pt x="285962" y="283346"/>
                  <a:pt x="287500" y="263076"/>
                </a:cubicBezTo>
                <a:cubicBezTo>
                  <a:pt x="289793" y="243258"/>
                  <a:pt x="300708" y="225457"/>
                  <a:pt x="317327" y="214420"/>
                </a:cubicBezTo>
                <a:cubicBezTo>
                  <a:pt x="363933" y="180491"/>
                  <a:pt x="434587" y="196337"/>
                  <a:pt x="475134" y="237630"/>
                </a:cubicBezTo>
                <a:cubicBezTo>
                  <a:pt x="515681" y="278922"/>
                  <a:pt x="531620" y="338857"/>
                  <a:pt x="535907" y="396647"/>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solidFill>
                <a:schemeClr val="dk1"/>
              </a:solidFill>
              <a:latin typeface="Calibri"/>
              <a:ea typeface="Calibri"/>
              <a:cs typeface="Calibri"/>
              <a:sym typeface="Calibri"/>
            </a:endParaRPr>
          </a:p>
        </p:txBody>
      </p:sp>
      <p:grpSp>
        <p:nvGrpSpPr>
          <p:cNvPr id="995" name="Google Shape;995;p18"/>
          <p:cNvGrpSpPr/>
          <p:nvPr/>
        </p:nvGrpSpPr>
        <p:grpSpPr>
          <a:xfrm>
            <a:off x="3234460" y="5758489"/>
            <a:ext cx="526417" cy="279333"/>
            <a:chOff x="5791759" y="2630895"/>
            <a:chExt cx="604799" cy="320925"/>
          </a:xfrm>
        </p:grpSpPr>
        <p:sp>
          <p:nvSpPr>
            <p:cNvPr id="996" name="Google Shape;996;p18"/>
            <p:cNvSpPr/>
            <p:nvPr/>
          </p:nvSpPr>
          <p:spPr>
            <a:xfrm>
              <a:off x="5791759" y="2671104"/>
              <a:ext cx="98284" cy="280716"/>
            </a:xfrm>
            <a:custGeom>
              <a:avLst/>
              <a:gdLst/>
              <a:ahLst/>
              <a:cxnLst/>
              <a:rect l="l" t="t" r="r" b="b"/>
              <a:pathLst>
                <a:path w="98284" h="280716" extrusionOk="0">
                  <a:moveTo>
                    <a:pt x="0" y="100194"/>
                  </a:moveTo>
                  <a:cubicBezTo>
                    <a:pt x="22822" y="157278"/>
                    <a:pt x="34376" y="229620"/>
                    <a:pt x="73219" y="279626"/>
                  </a:cubicBezTo>
                  <a:cubicBezTo>
                    <a:pt x="78038" y="285837"/>
                    <a:pt x="72076" y="263824"/>
                    <a:pt x="73133" y="256033"/>
                  </a:cubicBezTo>
                  <a:cubicBezTo>
                    <a:pt x="75638" y="237630"/>
                    <a:pt x="73781" y="218533"/>
                    <a:pt x="74752" y="199759"/>
                  </a:cubicBezTo>
                  <a:cubicBezTo>
                    <a:pt x="77524" y="146667"/>
                    <a:pt x="80620" y="93079"/>
                    <a:pt x="90907" y="40720"/>
                  </a:cubicBezTo>
                  <a:cubicBezTo>
                    <a:pt x="91697" y="36653"/>
                    <a:pt x="101880" y="3201"/>
                    <a:pt x="96936" y="401"/>
                  </a:cubicBezTo>
                  <a:cubicBezTo>
                    <a:pt x="91564" y="-2638"/>
                    <a:pt x="93688" y="12402"/>
                    <a:pt x="93364" y="18565"/>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7" name="Google Shape;997;p18"/>
            <p:cNvSpPr/>
            <p:nvPr/>
          </p:nvSpPr>
          <p:spPr>
            <a:xfrm>
              <a:off x="5946978" y="2823191"/>
              <a:ext cx="60941" cy="12553"/>
            </a:xfrm>
            <a:custGeom>
              <a:avLst/>
              <a:gdLst/>
              <a:ahLst/>
              <a:cxnLst/>
              <a:rect l="l" t="t" r="r" b="b"/>
              <a:pathLst>
                <a:path w="60941" h="12553" extrusionOk="0">
                  <a:moveTo>
                    <a:pt x="0" y="12554"/>
                  </a:moveTo>
                  <a:cubicBezTo>
                    <a:pt x="16707" y="1333"/>
                    <a:pt x="41081" y="5486"/>
                    <a:pt x="60941" y="0"/>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8" name="Google Shape;998;p18"/>
            <p:cNvSpPr/>
            <p:nvPr/>
          </p:nvSpPr>
          <p:spPr>
            <a:xfrm>
              <a:off x="5959380" y="2855794"/>
              <a:ext cx="53006" cy="11106"/>
            </a:xfrm>
            <a:custGeom>
              <a:avLst/>
              <a:gdLst/>
              <a:ahLst/>
              <a:cxnLst/>
              <a:rect l="l" t="t" r="r" b="b"/>
              <a:pathLst>
                <a:path w="53006" h="11106" extrusionOk="0">
                  <a:moveTo>
                    <a:pt x="0" y="11106"/>
                  </a:moveTo>
                  <a:cubicBezTo>
                    <a:pt x="15707" y="1572"/>
                    <a:pt x="35271" y="3724"/>
                    <a:pt x="53007" y="0"/>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99" name="Google Shape;999;p18"/>
            <p:cNvSpPr/>
            <p:nvPr/>
          </p:nvSpPr>
          <p:spPr>
            <a:xfrm>
              <a:off x="6081443" y="2633872"/>
              <a:ext cx="29346" cy="69769"/>
            </a:xfrm>
            <a:custGeom>
              <a:avLst/>
              <a:gdLst/>
              <a:ahLst/>
              <a:cxnLst/>
              <a:rect l="l" t="t" r="r" b="b"/>
              <a:pathLst>
                <a:path w="29346" h="69769" extrusionOk="0">
                  <a:moveTo>
                    <a:pt x="0" y="59473"/>
                  </a:moveTo>
                  <a:cubicBezTo>
                    <a:pt x="9401" y="39347"/>
                    <a:pt x="13678" y="23383"/>
                    <a:pt x="18535" y="1523"/>
                  </a:cubicBezTo>
                  <a:cubicBezTo>
                    <a:pt x="20231" y="-6144"/>
                    <a:pt x="17564" y="17230"/>
                    <a:pt x="17774" y="25079"/>
                  </a:cubicBezTo>
                  <a:cubicBezTo>
                    <a:pt x="18212" y="41500"/>
                    <a:pt x="23993" y="55035"/>
                    <a:pt x="29346" y="69770"/>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0" name="Google Shape;1000;p18"/>
            <p:cNvSpPr/>
            <p:nvPr/>
          </p:nvSpPr>
          <p:spPr>
            <a:xfrm>
              <a:off x="6073799" y="2710561"/>
              <a:ext cx="116249" cy="54072"/>
            </a:xfrm>
            <a:custGeom>
              <a:avLst/>
              <a:gdLst/>
              <a:ahLst/>
              <a:cxnLst/>
              <a:rect l="l" t="t" r="r" b="b"/>
              <a:pathLst>
                <a:path w="116249" h="54072" extrusionOk="0">
                  <a:moveTo>
                    <a:pt x="15568" y="46269"/>
                  </a:moveTo>
                  <a:cubicBezTo>
                    <a:pt x="9481" y="46431"/>
                    <a:pt x="6129" y="45983"/>
                    <a:pt x="509" y="52898"/>
                  </a:cubicBezTo>
                  <a:cubicBezTo>
                    <a:pt x="-2710" y="56861"/>
                    <a:pt x="10215" y="49688"/>
                    <a:pt x="14911" y="47669"/>
                  </a:cubicBezTo>
                  <a:cubicBezTo>
                    <a:pt x="18254" y="46221"/>
                    <a:pt x="21826" y="45345"/>
                    <a:pt x="25198" y="43935"/>
                  </a:cubicBezTo>
                  <a:cubicBezTo>
                    <a:pt x="28912" y="42383"/>
                    <a:pt x="32522" y="40582"/>
                    <a:pt x="36133" y="38801"/>
                  </a:cubicBezTo>
                  <a:cubicBezTo>
                    <a:pt x="52849" y="30534"/>
                    <a:pt x="70042" y="23133"/>
                    <a:pt x="86720" y="14608"/>
                  </a:cubicBezTo>
                  <a:cubicBezTo>
                    <a:pt x="93216" y="11284"/>
                    <a:pt x="128144" y="-8519"/>
                    <a:pt x="112056" y="4235"/>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1" name="Google Shape;1001;p18"/>
            <p:cNvSpPr/>
            <p:nvPr/>
          </p:nvSpPr>
          <p:spPr>
            <a:xfrm>
              <a:off x="6121903" y="2779470"/>
              <a:ext cx="50345" cy="89597"/>
            </a:xfrm>
            <a:custGeom>
              <a:avLst/>
              <a:gdLst/>
              <a:ahLst/>
              <a:cxnLst/>
              <a:rect l="l" t="t" r="r" b="b"/>
              <a:pathLst>
                <a:path w="50345" h="89597" extrusionOk="0">
                  <a:moveTo>
                    <a:pt x="3154" y="17945"/>
                  </a:moveTo>
                  <a:cubicBezTo>
                    <a:pt x="-6580" y="13402"/>
                    <a:pt x="38264" y="-12858"/>
                    <a:pt x="43731" y="7868"/>
                  </a:cubicBezTo>
                  <a:cubicBezTo>
                    <a:pt x="48360" y="25442"/>
                    <a:pt x="14404" y="50483"/>
                    <a:pt x="14356" y="48797"/>
                  </a:cubicBezTo>
                  <a:cubicBezTo>
                    <a:pt x="14004" y="35262"/>
                    <a:pt x="54056" y="40615"/>
                    <a:pt x="50065" y="63770"/>
                  </a:cubicBezTo>
                  <a:cubicBezTo>
                    <a:pt x="44798" y="94307"/>
                    <a:pt x="-10647" y="98679"/>
                    <a:pt x="1821" y="71981"/>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2" name="Google Shape;1002;p18"/>
            <p:cNvSpPr/>
            <p:nvPr/>
          </p:nvSpPr>
          <p:spPr>
            <a:xfrm>
              <a:off x="6255169" y="2654065"/>
              <a:ext cx="23622" cy="105365"/>
            </a:xfrm>
            <a:custGeom>
              <a:avLst/>
              <a:gdLst/>
              <a:ahLst/>
              <a:cxnLst/>
              <a:rect l="l" t="t" r="r" b="b"/>
              <a:pathLst>
                <a:path w="23622" h="105365" extrusionOk="0">
                  <a:moveTo>
                    <a:pt x="1763" y="0"/>
                  </a:moveTo>
                  <a:cubicBezTo>
                    <a:pt x="-8639" y="8239"/>
                    <a:pt x="30747" y="68018"/>
                    <a:pt x="22470" y="101908"/>
                  </a:cubicBezTo>
                  <a:cubicBezTo>
                    <a:pt x="22193" y="103022"/>
                    <a:pt x="22536" y="104213"/>
                    <a:pt x="22565" y="105366"/>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3" name="Google Shape;1003;p18"/>
            <p:cNvSpPr/>
            <p:nvPr/>
          </p:nvSpPr>
          <p:spPr>
            <a:xfrm>
              <a:off x="6242500" y="2637701"/>
              <a:ext cx="85708" cy="146434"/>
            </a:xfrm>
            <a:custGeom>
              <a:avLst/>
              <a:gdLst/>
              <a:ahLst/>
              <a:cxnLst/>
              <a:rect l="l" t="t" r="r" b="b"/>
              <a:pathLst>
                <a:path w="85708" h="146434" extrusionOk="0">
                  <a:moveTo>
                    <a:pt x="963" y="30565"/>
                  </a:moveTo>
                  <a:cubicBezTo>
                    <a:pt x="-7552" y="22498"/>
                    <a:pt x="42778" y="-12640"/>
                    <a:pt x="59113" y="4791"/>
                  </a:cubicBezTo>
                  <a:cubicBezTo>
                    <a:pt x="71143" y="17612"/>
                    <a:pt x="38681" y="82563"/>
                    <a:pt x="25242" y="84610"/>
                  </a:cubicBezTo>
                  <a:cubicBezTo>
                    <a:pt x="22670" y="85001"/>
                    <a:pt x="32957" y="70628"/>
                    <a:pt x="43568" y="70971"/>
                  </a:cubicBezTo>
                  <a:cubicBezTo>
                    <a:pt x="58789" y="71456"/>
                    <a:pt x="82058" y="78314"/>
                    <a:pt x="85069" y="95478"/>
                  </a:cubicBezTo>
                  <a:cubicBezTo>
                    <a:pt x="95384" y="154267"/>
                    <a:pt x="-23002" y="155086"/>
                    <a:pt x="12697" y="133407"/>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04" name="Google Shape;1004;p18"/>
            <p:cNvSpPr/>
            <p:nvPr/>
          </p:nvSpPr>
          <p:spPr>
            <a:xfrm>
              <a:off x="6316540" y="2630895"/>
              <a:ext cx="80018" cy="119134"/>
            </a:xfrm>
            <a:custGeom>
              <a:avLst/>
              <a:gdLst/>
              <a:ahLst/>
              <a:cxnLst/>
              <a:rect l="l" t="t" r="r" b="b"/>
              <a:pathLst>
                <a:path w="80018" h="119134" extrusionOk="0">
                  <a:moveTo>
                    <a:pt x="694" y="100"/>
                  </a:moveTo>
                  <a:cubicBezTo>
                    <a:pt x="513" y="-385"/>
                    <a:pt x="-163" y="1024"/>
                    <a:pt x="37" y="1501"/>
                  </a:cubicBezTo>
                  <a:cubicBezTo>
                    <a:pt x="8219" y="21065"/>
                    <a:pt x="17544" y="40134"/>
                    <a:pt x="25821" y="59660"/>
                  </a:cubicBezTo>
                  <a:cubicBezTo>
                    <a:pt x="26669" y="61679"/>
                    <a:pt x="43576" y="119353"/>
                    <a:pt x="39166" y="118839"/>
                  </a:cubicBezTo>
                  <a:cubicBezTo>
                    <a:pt x="34212" y="118268"/>
                    <a:pt x="36051" y="114572"/>
                    <a:pt x="35518" y="112019"/>
                  </a:cubicBezTo>
                  <a:cubicBezTo>
                    <a:pt x="30393" y="87549"/>
                    <a:pt x="25021" y="17131"/>
                    <a:pt x="57882" y="67804"/>
                  </a:cubicBezTo>
                  <a:cubicBezTo>
                    <a:pt x="60682" y="72138"/>
                    <a:pt x="62911" y="76815"/>
                    <a:pt x="65169" y="81453"/>
                  </a:cubicBezTo>
                  <a:cubicBezTo>
                    <a:pt x="67560" y="86387"/>
                    <a:pt x="69503" y="91531"/>
                    <a:pt x="71798" y="96513"/>
                  </a:cubicBezTo>
                  <a:cubicBezTo>
                    <a:pt x="75360" y="104247"/>
                    <a:pt x="78723" y="110676"/>
                    <a:pt x="80018" y="119134"/>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87E47-DDDE-38F0-76A5-E64F49AC26BC}"/>
              </a:ext>
            </a:extLst>
          </p:cNvPr>
          <p:cNvSpPr>
            <a:spLocks noGrp="1"/>
          </p:cNvSpPr>
          <p:nvPr>
            <p:ph type="title"/>
          </p:nvPr>
        </p:nvSpPr>
        <p:spPr/>
        <p:txBody>
          <a:bodyPr/>
          <a:lstStyle/>
          <a:p>
            <a:pPr algn="ctr"/>
            <a:r>
              <a:rPr lang="en-US" sz="4000" dirty="0" err="1">
                <a:latin typeface="Calibri" panose="020F0502020204030204" pitchFamily="34" charset="0"/>
                <a:ea typeface="Calibri" panose="020F0502020204030204" pitchFamily="34" charset="0"/>
                <a:cs typeface="Calibri" panose="020F0502020204030204" pitchFamily="34" charset="0"/>
              </a:rPr>
              <a:t>Một</a:t>
            </a:r>
            <a:r>
              <a:rPr lang="en-US" sz="4000" dirty="0">
                <a:latin typeface="Calibri" panose="020F0502020204030204" pitchFamily="34" charset="0"/>
                <a:ea typeface="Calibri" panose="020F0502020204030204" pitchFamily="34" charset="0"/>
                <a:cs typeface="Calibri" panose="020F0502020204030204" pitchFamily="34" charset="0"/>
              </a:rPr>
              <a:t> </a:t>
            </a:r>
            <a:r>
              <a:rPr lang="en-US" sz="4000" dirty="0" err="1">
                <a:latin typeface="Calibri" panose="020F0502020204030204" pitchFamily="34" charset="0"/>
                <a:ea typeface="Calibri" panose="020F0502020204030204" pitchFamily="34" charset="0"/>
                <a:cs typeface="Calibri" panose="020F0502020204030204" pitchFamily="34" charset="0"/>
              </a:rPr>
              <a:t>số</a:t>
            </a:r>
            <a:r>
              <a:rPr lang="en-US" sz="4000" dirty="0">
                <a:latin typeface="Calibri" panose="020F0502020204030204" pitchFamily="34" charset="0"/>
                <a:ea typeface="Calibri" panose="020F0502020204030204" pitchFamily="34" charset="0"/>
                <a:cs typeface="Calibri" panose="020F0502020204030204" pitchFamily="34" charset="0"/>
              </a:rPr>
              <a:t> </a:t>
            </a:r>
            <a:r>
              <a:rPr lang="en-US" sz="4000" dirty="0" err="1">
                <a:latin typeface="Calibri" panose="020F0502020204030204" pitchFamily="34" charset="0"/>
                <a:ea typeface="Calibri" panose="020F0502020204030204" pitchFamily="34" charset="0"/>
                <a:cs typeface="Calibri" panose="020F0502020204030204" pitchFamily="34" charset="0"/>
              </a:rPr>
              <a:t>khái</a:t>
            </a:r>
            <a:r>
              <a:rPr lang="en-US" sz="4000" dirty="0">
                <a:latin typeface="Calibri" panose="020F0502020204030204" pitchFamily="34" charset="0"/>
                <a:ea typeface="Calibri" panose="020F0502020204030204" pitchFamily="34" charset="0"/>
                <a:cs typeface="Calibri" panose="020F0502020204030204" pitchFamily="34" charset="0"/>
              </a:rPr>
              <a:t> </a:t>
            </a:r>
            <a:r>
              <a:rPr lang="en-US" sz="4000" dirty="0" err="1">
                <a:latin typeface="Calibri" panose="020F0502020204030204" pitchFamily="34" charset="0"/>
                <a:ea typeface="Calibri" panose="020F0502020204030204" pitchFamily="34" charset="0"/>
                <a:cs typeface="Calibri" panose="020F0502020204030204" pitchFamily="34" charset="0"/>
              </a:rPr>
              <a:t>niệm</a:t>
            </a:r>
            <a:r>
              <a:rPr lang="en-US" sz="4000" dirty="0">
                <a:latin typeface="Calibri" panose="020F0502020204030204" pitchFamily="34" charset="0"/>
                <a:ea typeface="Calibri" panose="020F0502020204030204" pitchFamily="34" charset="0"/>
                <a:cs typeface="Calibri" panose="020F0502020204030204" pitchFamily="34" charset="0"/>
              </a:rPr>
              <a:t> </a:t>
            </a:r>
            <a:r>
              <a:rPr lang="en-US" sz="4000" dirty="0" err="1">
                <a:latin typeface="Calibri" panose="020F0502020204030204" pitchFamily="34" charset="0"/>
                <a:ea typeface="Calibri" panose="020F0502020204030204" pitchFamily="34" charset="0"/>
                <a:cs typeface="Calibri" panose="020F0502020204030204" pitchFamily="34" charset="0"/>
              </a:rPr>
              <a:t>khác</a:t>
            </a:r>
            <a:endParaRPr lang="en-US" dirty="0"/>
          </a:p>
        </p:txBody>
      </p:sp>
      <p:sp>
        <p:nvSpPr>
          <p:cNvPr id="3" name="Text Placeholder 2">
            <a:extLst>
              <a:ext uri="{FF2B5EF4-FFF2-40B4-BE49-F238E27FC236}">
                <a16:creationId xmlns:a16="http://schemas.microsoft.com/office/drawing/2014/main" id="{1E933F00-68DB-F2C8-1357-2EFFC4CA0A60}"/>
              </a:ext>
            </a:extLst>
          </p:cNvPr>
          <p:cNvSpPr>
            <a:spLocks noGrp="1"/>
          </p:cNvSpPr>
          <p:nvPr>
            <p:ph type="body" idx="1"/>
          </p:nvPr>
        </p:nvSpPr>
        <p:spPr>
          <a:xfrm>
            <a:off x="940777" y="1693877"/>
            <a:ext cx="10083202" cy="4298100"/>
          </a:xfrm>
        </p:spPr>
        <p:txBody>
          <a:bodyPr/>
          <a:lstStyle/>
          <a:p>
            <a:r>
              <a:rPr lang="vi-VN" sz="28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Quy trình Simplex:</a:t>
            </a:r>
            <a:br>
              <a:rPr lang="vi-VN" sz="18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Quy trình Simplex bắt đầu với </a:t>
            </a:r>
            <a:r>
              <a:rPr lang="vi-VN" sz="2000" b="0" i="0" u="sng"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một nghiệm cơ bản</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khả thi bất kỳ.</a:t>
            </a:r>
            <a:b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Tại mỗi bước, quy trình xác định một biến </a:t>
            </a:r>
            <a:r>
              <a:rPr lang="vi-VN" sz="2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vào </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và một biến </a:t>
            </a:r>
            <a:r>
              <a:rPr lang="vi-VN" sz="2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ra </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để di chuyển đến</a:t>
            </a:r>
            <a:b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nghiệm cơ bản khả thi tiếp theo.</a:t>
            </a:r>
            <a:b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Biến vào được chọn là biến có </a:t>
            </a:r>
            <a:r>
              <a:rPr lang="vi-VN" sz="2000" b="0" i="0" u="sng"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hệ số âm lớn nhất</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trong hàm mục tiêu tại nghiệm khả</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thi hiện tại.</a:t>
            </a:r>
            <a:b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Biến ra được chọn là biến có </a:t>
            </a:r>
            <a:r>
              <a:rPr lang="vi-VN" sz="2000" b="0" i="0" u="sng"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tỷ lệ rẽ nhỏ nhất</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khi tính toán cho tất cả các ràng buộc.</a:t>
            </a:r>
            <a:b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Quy trình tiếp tục cho đến khi tìm thấy </a:t>
            </a:r>
            <a:r>
              <a:rPr lang="vi-VN" sz="2000" b="0" i="0" u="sng"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nghiệm khả thi tối ưu</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hoặc xác định rằng bài</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toán quy hoạch không có nghiệm tối ưu.</a:t>
            </a:r>
            <a:r>
              <a:rPr lang="vi-VN" sz="2000" dirty="0">
                <a:latin typeface="Calibri" panose="020F0502020204030204" pitchFamily="34" charset="0"/>
                <a:ea typeface="Calibri" panose="020F0502020204030204" pitchFamily="34" charset="0"/>
                <a:cs typeface="Calibri" panose="020F0502020204030204" pitchFamily="34" charset="0"/>
              </a:rPr>
              <a:t> </a:t>
            </a:r>
            <a:br>
              <a:rPr lang="vi-VN" dirty="0">
                <a:latin typeface="Calibri" panose="020F0502020204030204" pitchFamily="34" charset="0"/>
                <a:ea typeface="Calibri" panose="020F0502020204030204" pitchFamily="34" charset="0"/>
                <a:cs typeface="Calibri" panose="020F0502020204030204" pitchFamily="34" charset="0"/>
              </a:rPr>
            </a:br>
            <a:endParaRPr lang="en-US"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1437842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314A0-16E8-9E71-3ADB-BB866662D6FB}"/>
              </a:ext>
            </a:extLst>
          </p:cNvPr>
          <p:cNvSpPr>
            <a:spLocks noGrp="1"/>
          </p:cNvSpPr>
          <p:nvPr>
            <p:ph type="title"/>
          </p:nvPr>
        </p:nvSpPr>
        <p:spPr>
          <a:xfrm>
            <a:off x="1550975" y="894811"/>
            <a:ext cx="9502800" cy="783000"/>
          </a:xfrm>
        </p:spPr>
        <p:txBody>
          <a:bodyPr/>
          <a:lstStyle/>
          <a:p>
            <a:pPr algn="ctr"/>
            <a:r>
              <a:rPr lang="en-US" sz="3600" b="1" i="0" dirty="0" err="1">
                <a:solidFill>
                  <a:schemeClr val="bg2">
                    <a:lumMod val="75000"/>
                  </a:schemeClr>
                </a:solidFill>
                <a:effectLst/>
                <a:latin typeface="Calibri" panose="020F0502020204030204" pitchFamily="34" charset="0"/>
                <a:ea typeface="Calibri" panose="020F0502020204030204" pitchFamily="34" charset="0"/>
                <a:cs typeface="Calibri" panose="020F0502020204030204" pitchFamily="34" charset="0"/>
              </a:rPr>
              <a:t>Một</a:t>
            </a:r>
            <a:r>
              <a:rPr lang="en-US" sz="3600" b="1" i="0" dirty="0">
                <a:solidFill>
                  <a:schemeClr val="bg2">
                    <a:lumMod val="75000"/>
                  </a:schemeClr>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chemeClr val="bg2">
                    <a:lumMod val="75000"/>
                  </a:schemeClr>
                </a:solidFill>
                <a:effectLst/>
                <a:latin typeface="Calibri" panose="020F0502020204030204" pitchFamily="34" charset="0"/>
                <a:ea typeface="Calibri" panose="020F0502020204030204" pitchFamily="34" charset="0"/>
                <a:cs typeface="Calibri" panose="020F0502020204030204" pitchFamily="34" charset="0"/>
              </a:rPr>
              <a:t>số</a:t>
            </a:r>
            <a:r>
              <a:rPr lang="en-US" sz="3600" b="1" i="0" dirty="0">
                <a:solidFill>
                  <a:schemeClr val="bg2">
                    <a:lumMod val="75000"/>
                  </a:schemeClr>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chemeClr val="bg2">
                    <a:lumMod val="75000"/>
                  </a:schemeClr>
                </a:solidFill>
                <a:effectLst/>
                <a:latin typeface="Calibri" panose="020F0502020204030204" pitchFamily="34" charset="0"/>
                <a:ea typeface="Calibri" panose="020F0502020204030204" pitchFamily="34" charset="0"/>
                <a:cs typeface="Calibri" panose="020F0502020204030204" pitchFamily="34" charset="0"/>
              </a:rPr>
              <a:t>nhận</a:t>
            </a:r>
            <a:r>
              <a:rPr lang="en-US" sz="3600" b="1" i="0" dirty="0">
                <a:solidFill>
                  <a:schemeClr val="bg2">
                    <a:lumMod val="75000"/>
                  </a:schemeClr>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chemeClr val="bg2">
                    <a:lumMod val="75000"/>
                  </a:schemeClr>
                </a:solidFill>
                <a:effectLst/>
                <a:latin typeface="Calibri" panose="020F0502020204030204" pitchFamily="34" charset="0"/>
                <a:ea typeface="Calibri" panose="020F0502020204030204" pitchFamily="34" charset="0"/>
                <a:cs typeface="Calibri" panose="020F0502020204030204" pitchFamily="34" charset="0"/>
              </a:rPr>
              <a:t>xét</a:t>
            </a:r>
            <a:r>
              <a:rPr lang="en-US" sz="3600" b="1" i="0" dirty="0">
                <a:solidFill>
                  <a:schemeClr val="bg2">
                    <a:lumMod val="75000"/>
                  </a:schemeClr>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chemeClr val="bg2">
                    <a:lumMod val="75000"/>
                  </a:schemeClr>
                </a:solidFill>
                <a:effectLst/>
                <a:latin typeface="Calibri" panose="020F0502020204030204" pitchFamily="34" charset="0"/>
                <a:ea typeface="Calibri" panose="020F0502020204030204" pitchFamily="34" charset="0"/>
                <a:cs typeface="Calibri" panose="020F0502020204030204" pitchFamily="34" charset="0"/>
              </a:rPr>
              <a:t>quan</a:t>
            </a:r>
            <a:r>
              <a:rPr lang="en-US" sz="3600" b="1" i="0" dirty="0">
                <a:solidFill>
                  <a:schemeClr val="bg2">
                    <a:lumMod val="75000"/>
                  </a:schemeClr>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chemeClr val="bg2">
                    <a:lumMod val="75000"/>
                  </a:schemeClr>
                </a:solidFill>
                <a:effectLst/>
                <a:latin typeface="Calibri" panose="020F0502020204030204" pitchFamily="34" charset="0"/>
                <a:ea typeface="Calibri" panose="020F0502020204030204" pitchFamily="34" charset="0"/>
                <a:cs typeface="Calibri" panose="020F0502020204030204" pitchFamily="34" charset="0"/>
              </a:rPr>
              <a:t>trọng</a:t>
            </a:r>
            <a:r>
              <a:rPr lang="en-US" sz="3600" dirty="0">
                <a:solidFill>
                  <a:schemeClr val="bg2">
                    <a:lumMod val="75000"/>
                  </a:schemeClr>
                </a:solidFill>
                <a:latin typeface="Calibri" panose="020F0502020204030204" pitchFamily="34" charset="0"/>
                <a:ea typeface="Calibri" panose="020F0502020204030204" pitchFamily="34" charset="0"/>
                <a:cs typeface="Calibri" panose="020F0502020204030204" pitchFamily="34" charset="0"/>
              </a:rPr>
              <a:t> </a:t>
            </a:r>
            <a:br>
              <a:rPr lang="en-US" dirty="0"/>
            </a:br>
            <a:endParaRPr lang="en-US" dirty="0"/>
          </a:p>
        </p:txBody>
      </p:sp>
      <p:sp>
        <p:nvSpPr>
          <p:cNvPr id="3" name="Text Placeholder 2">
            <a:extLst>
              <a:ext uri="{FF2B5EF4-FFF2-40B4-BE49-F238E27FC236}">
                <a16:creationId xmlns:a16="http://schemas.microsoft.com/office/drawing/2014/main" id="{7CC3F1CD-005F-DB4A-A60A-4FC6B9220295}"/>
              </a:ext>
            </a:extLst>
          </p:cNvPr>
          <p:cNvSpPr>
            <a:spLocks noGrp="1"/>
          </p:cNvSpPr>
          <p:nvPr>
            <p:ph type="body" idx="1"/>
          </p:nvPr>
        </p:nvSpPr>
        <p:spPr>
          <a:xfrm>
            <a:off x="1138224" y="1221656"/>
            <a:ext cx="9677557" cy="5024135"/>
          </a:xfrm>
        </p:spPr>
        <p:txBody>
          <a:bodyPr/>
          <a:lstStyle/>
          <a:p>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Một bài toán quy hoạch tuyến tính có thể </a:t>
            </a:r>
            <a:r>
              <a:rPr lang="vi-VN" sz="2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không có phương án</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lúc đó nó </a:t>
            </a:r>
            <a:r>
              <a:rPr lang="vi-VN" sz="2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vô</a:t>
            </a:r>
            <a:r>
              <a:rPr lang="en-US" sz="2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nghiệm</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b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Điều kiện cần và đủ để một bài toán quy hoạch tuyến tính có </a:t>
            </a:r>
            <a:r>
              <a:rPr lang="vi-VN" sz="2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phương án tối ưu </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là nó</a:t>
            </a:r>
            <a:b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có </a:t>
            </a:r>
            <a:r>
              <a:rPr lang="vi-VN" sz="2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phương án </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và </a:t>
            </a:r>
            <a:r>
              <a:rPr lang="vi-VN" sz="2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hàm mục tiêu bị chặn</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en-US" sz="20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Nếu bài toán quy hoạch tuyến tính có </a:t>
            </a:r>
            <a:r>
              <a:rPr lang="vi-VN" sz="2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phương án tối ưu </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và có </a:t>
            </a:r>
            <a:r>
              <a:rPr lang="vi-VN" sz="2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phương án cực biên</a:t>
            </a:r>
            <a:br>
              <a:rPr lang="vi-VN" sz="2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thì chắc chắn có </a:t>
            </a:r>
            <a:r>
              <a:rPr lang="vi-VN" sz="2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phương án cực biên tối ưu</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Khi đó, ta chỉ cần tìm nghiệm trong các</a:t>
            </a:r>
            <a:b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vi-VN" sz="2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phương án cực biên</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en-US" sz="20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Bài toán quy hoạch tuyến tính dạng tổng quát luôn có </a:t>
            </a:r>
            <a:r>
              <a:rPr lang="vi-VN" sz="2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một số hữu hạn phương án</a:t>
            </a:r>
            <a:br>
              <a:rPr lang="vi-VN" sz="2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vi-VN" sz="2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cực biên</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Đối với bài toán quy hoạch tuyến tính dạng chính tắc chuẩn, ta luôn dễ dàng tìm đượcmột </a:t>
            </a:r>
            <a:r>
              <a:rPr lang="vi-VN" sz="2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phương án cực biên </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bằng cách cho các ẩn ứng với các hệ số không thuộc ma trận</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con sơ cấp là ẩn phi cơ sở, tức là gán cho chúng giá trị bằng 0. Các ẩn ứng với các hệ số</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thuộc ma trận con sơ cấp là các ẩn cơ sở.</a:t>
            </a:r>
            <a:r>
              <a:rPr lang="vi-VN" sz="2000" dirty="0">
                <a:latin typeface="Calibri" panose="020F0502020204030204" pitchFamily="34" charset="0"/>
                <a:ea typeface="Calibri" panose="020F0502020204030204" pitchFamily="34" charset="0"/>
                <a:cs typeface="Calibri" panose="020F0502020204030204" pitchFamily="34" charset="0"/>
              </a:rPr>
              <a:t> </a:t>
            </a:r>
            <a:br>
              <a:rPr lang="vi-VN" dirty="0"/>
            </a:br>
            <a:endParaRPr lang="en-US" dirty="0"/>
          </a:p>
        </p:txBody>
      </p:sp>
    </p:spTree>
    <p:extLst>
      <p:ext uri="{BB962C8B-B14F-4D97-AF65-F5344CB8AC3E}">
        <p14:creationId xmlns:p14="http://schemas.microsoft.com/office/powerpoint/2010/main" val="96812200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562A9-EE4F-9C6C-F1BD-CB217A70822C}"/>
              </a:ext>
            </a:extLst>
          </p:cNvPr>
          <p:cNvSpPr>
            <a:spLocks noGrp="1"/>
          </p:cNvSpPr>
          <p:nvPr>
            <p:ph type="title"/>
          </p:nvPr>
        </p:nvSpPr>
        <p:spPr/>
        <p:txBody>
          <a:bodyPr/>
          <a:lstStyle/>
          <a:p>
            <a:r>
              <a:rPr lang="en-US" dirty="0" err="1">
                <a:latin typeface="Calibri" panose="020F0502020204030204" pitchFamily="34" charset="0"/>
                <a:ea typeface="Calibri" panose="020F0502020204030204" pitchFamily="34" charset="0"/>
                <a:cs typeface="Calibri" panose="020F0502020204030204" pitchFamily="34" charset="0"/>
              </a:rPr>
              <a:t>Bài</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toán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thực</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tế</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380277AF-8B63-E82F-25D0-25A45C79279E}"/>
              </a:ext>
            </a:extLst>
          </p:cNvPr>
          <p:cNvSpPr txBox="1"/>
          <p:nvPr/>
        </p:nvSpPr>
        <p:spPr>
          <a:xfrm>
            <a:off x="782515" y="1245847"/>
            <a:ext cx="11201400" cy="923330"/>
          </a:xfrm>
          <a:prstGeom prst="rect">
            <a:avLst/>
          </a:prstGeom>
          <a:noFill/>
        </p:spPr>
        <p:txBody>
          <a:bodyPr wrap="square" rtlCol="0">
            <a:spAutoFit/>
          </a:bodyPr>
          <a:lstStyle/>
          <a:p>
            <a:r>
              <a:rPr lang="en-US" sz="2000" b="1" i="1"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Bài</a:t>
            </a:r>
            <a:r>
              <a:rPr lang="en-US" sz="2000" b="1"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b="1" i="1"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toán</a:t>
            </a:r>
            <a:r>
              <a:rPr lang="en-US" sz="2000" b="1"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b="1" i="1"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sản</a:t>
            </a:r>
            <a:r>
              <a:rPr lang="en-US" sz="2000" b="1"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b="1" i="1"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xuất</a:t>
            </a:r>
            <a:r>
              <a:rPr lang="en-US" sz="2000" dirty="0">
                <a:latin typeface="Calibri" panose="020F0502020204030204" pitchFamily="34" charset="0"/>
                <a:ea typeface="Calibri" panose="020F0502020204030204" pitchFamily="34" charset="0"/>
                <a:cs typeface="Calibri" panose="020F0502020204030204" pitchFamily="34" charset="0"/>
              </a:rPr>
              <a:t> </a:t>
            </a:r>
            <a:br>
              <a:rPr lang="en-US" sz="2000" dirty="0">
                <a:latin typeface="Calibri" panose="020F0502020204030204" pitchFamily="34" charset="0"/>
                <a:ea typeface="Calibri" panose="020F0502020204030204" pitchFamily="34" charset="0"/>
                <a:cs typeface="Calibri" panose="020F0502020204030204" pitchFamily="34" charset="0"/>
              </a:rPr>
            </a:b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Từ </a:t>
            </a:r>
            <a:r>
              <a:rPr lang="vi-VN" sz="20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 </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loại nguyên liệu hiện có người ta muốn sản xuất </a:t>
            </a:r>
            <a:r>
              <a:rPr lang="vi-VN" sz="20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 </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loại sản phẩm nhằm thu</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được lợi nhuận cao nhất.</a:t>
            </a:r>
            <a:r>
              <a:rPr lang="vi-VN" sz="2000" dirty="0">
                <a:latin typeface="Calibri" panose="020F0502020204030204" pitchFamily="34" charset="0"/>
                <a:ea typeface="Calibri" panose="020F0502020204030204" pitchFamily="34" charset="0"/>
                <a:cs typeface="Calibri" panose="020F0502020204030204" pitchFamily="34" charset="0"/>
              </a:rPr>
              <a:t> </a:t>
            </a:r>
            <a:br>
              <a:rPr lang="vi-VN" dirty="0"/>
            </a:br>
            <a:endParaRPr lang="en-US" dirty="0"/>
          </a:p>
        </p:txBody>
      </p:sp>
      <p:pic>
        <p:nvPicPr>
          <p:cNvPr id="5" name="Picture 4">
            <a:extLst>
              <a:ext uri="{FF2B5EF4-FFF2-40B4-BE49-F238E27FC236}">
                <a16:creationId xmlns:a16="http://schemas.microsoft.com/office/drawing/2014/main" id="{D870CC4A-D1E8-4939-FFB3-E1938DFF2529}"/>
              </a:ext>
            </a:extLst>
          </p:cNvPr>
          <p:cNvPicPr>
            <a:picLocks noChangeAspect="1"/>
          </p:cNvPicPr>
          <p:nvPr/>
        </p:nvPicPr>
        <p:blipFill>
          <a:blip r:embed="rId2"/>
          <a:stretch>
            <a:fillRect/>
          </a:stretch>
        </p:blipFill>
        <p:spPr>
          <a:xfrm>
            <a:off x="714714" y="1945732"/>
            <a:ext cx="5587661" cy="4267796"/>
          </a:xfrm>
          <a:prstGeom prst="rect">
            <a:avLst/>
          </a:prstGeom>
        </p:spPr>
      </p:pic>
      <p:pic>
        <p:nvPicPr>
          <p:cNvPr id="7" name="Picture 6">
            <a:extLst>
              <a:ext uri="{FF2B5EF4-FFF2-40B4-BE49-F238E27FC236}">
                <a16:creationId xmlns:a16="http://schemas.microsoft.com/office/drawing/2014/main" id="{A7890678-5A92-753B-FB7E-E8A02AFC25B7}"/>
              </a:ext>
            </a:extLst>
          </p:cNvPr>
          <p:cNvPicPr>
            <a:picLocks noChangeAspect="1"/>
          </p:cNvPicPr>
          <p:nvPr/>
        </p:nvPicPr>
        <p:blipFill>
          <a:blip r:embed="rId3"/>
          <a:stretch>
            <a:fillRect/>
          </a:stretch>
        </p:blipFill>
        <p:spPr>
          <a:xfrm>
            <a:off x="6303097" y="1945732"/>
            <a:ext cx="5473253" cy="4267796"/>
          </a:xfrm>
          <a:prstGeom prst="rect">
            <a:avLst/>
          </a:prstGeom>
        </p:spPr>
      </p:pic>
    </p:spTree>
    <p:extLst>
      <p:ext uri="{BB962C8B-B14F-4D97-AF65-F5344CB8AC3E}">
        <p14:creationId xmlns:p14="http://schemas.microsoft.com/office/powerpoint/2010/main" val="34166941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562A9-EE4F-9C6C-F1BD-CB217A70822C}"/>
              </a:ext>
            </a:extLst>
          </p:cNvPr>
          <p:cNvSpPr>
            <a:spLocks noGrp="1"/>
          </p:cNvSpPr>
          <p:nvPr>
            <p:ph type="title"/>
          </p:nvPr>
        </p:nvSpPr>
        <p:spPr/>
        <p:txBody>
          <a:bodyPr/>
          <a:lstStyle/>
          <a:p>
            <a:r>
              <a:rPr lang="en-US" dirty="0" err="1">
                <a:latin typeface="Calibri" panose="020F0502020204030204" pitchFamily="34" charset="0"/>
                <a:ea typeface="Calibri" panose="020F0502020204030204" pitchFamily="34" charset="0"/>
                <a:cs typeface="Calibri" panose="020F0502020204030204" pitchFamily="34" charset="0"/>
              </a:rPr>
              <a:t>Bài</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toán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thực</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tế</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380277AF-8B63-E82F-25D0-25A45C79279E}"/>
              </a:ext>
            </a:extLst>
          </p:cNvPr>
          <p:cNvSpPr txBox="1"/>
          <p:nvPr/>
        </p:nvSpPr>
        <p:spPr>
          <a:xfrm>
            <a:off x="990600" y="1228262"/>
            <a:ext cx="2412023" cy="615553"/>
          </a:xfrm>
          <a:prstGeom prst="rect">
            <a:avLst/>
          </a:prstGeom>
          <a:noFill/>
        </p:spPr>
        <p:txBody>
          <a:bodyPr wrap="square" rtlCol="0">
            <a:spAutoFit/>
          </a:bodyPr>
          <a:lstStyle/>
          <a:p>
            <a:r>
              <a:rPr lang="vi-VN" sz="2000" b="1"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Bài toán vận tải:</a:t>
            </a:r>
            <a:br>
              <a:rPr lang="vi-VN" dirty="0"/>
            </a:br>
            <a:endParaRPr lang="en-US" dirty="0"/>
          </a:p>
        </p:txBody>
      </p:sp>
      <p:pic>
        <p:nvPicPr>
          <p:cNvPr id="6" name="Picture 5">
            <a:extLst>
              <a:ext uri="{FF2B5EF4-FFF2-40B4-BE49-F238E27FC236}">
                <a16:creationId xmlns:a16="http://schemas.microsoft.com/office/drawing/2014/main" id="{88A5067D-800D-3DBE-1F7E-5F3943B18757}"/>
              </a:ext>
            </a:extLst>
          </p:cNvPr>
          <p:cNvPicPr>
            <a:picLocks noChangeAspect="1"/>
          </p:cNvPicPr>
          <p:nvPr/>
        </p:nvPicPr>
        <p:blipFill>
          <a:blip r:embed="rId2"/>
          <a:stretch>
            <a:fillRect/>
          </a:stretch>
        </p:blipFill>
        <p:spPr>
          <a:xfrm>
            <a:off x="2952606" y="1280646"/>
            <a:ext cx="8626863" cy="838299"/>
          </a:xfrm>
          <a:prstGeom prst="rect">
            <a:avLst/>
          </a:prstGeom>
        </p:spPr>
      </p:pic>
      <p:pic>
        <p:nvPicPr>
          <p:cNvPr id="9" name="Picture 8">
            <a:extLst>
              <a:ext uri="{FF2B5EF4-FFF2-40B4-BE49-F238E27FC236}">
                <a16:creationId xmlns:a16="http://schemas.microsoft.com/office/drawing/2014/main" id="{9DA93E0F-15AE-9B00-EE2F-1BF481B0541B}"/>
              </a:ext>
            </a:extLst>
          </p:cNvPr>
          <p:cNvPicPr>
            <a:picLocks noChangeAspect="1"/>
          </p:cNvPicPr>
          <p:nvPr/>
        </p:nvPicPr>
        <p:blipFill>
          <a:blip r:embed="rId3"/>
          <a:stretch>
            <a:fillRect/>
          </a:stretch>
        </p:blipFill>
        <p:spPr>
          <a:xfrm>
            <a:off x="744416" y="2144951"/>
            <a:ext cx="6254262" cy="4096322"/>
          </a:xfrm>
          <a:prstGeom prst="rect">
            <a:avLst/>
          </a:prstGeom>
        </p:spPr>
      </p:pic>
      <p:pic>
        <p:nvPicPr>
          <p:cNvPr id="11" name="Picture 10">
            <a:extLst>
              <a:ext uri="{FF2B5EF4-FFF2-40B4-BE49-F238E27FC236}">
                <a16:creationId xmlns:a16="http://schemas.microsoft.com/office/drawing/2014/main" id="{A2A066C3-2E82-23DA-3967-59DFA5CB7E18}"/>
              </a:ext>
            </a:extLst>
          </p:cNvPr>
          <p:cNvPicPr>
            <a:picLocks noChangeAspect="1"/>
          </p:cNvPicPr>
          <p:nvPr/>
        </p:nvPicPr>
        <p:blipFill>
          <a:blip r:embed="rId4"/>
          <a:stretch>
            <a:fillRect/>
          </a:stretch>
        </p:blipFill>
        <p:spPr>
          <a:xfrm>
            <a:off x="6998678" y="2144951"/>
            <a:ext cx="4510313" cy="4096322"/>
          </a:xfrm>
          <a:prstGeom prst="rect">
            <a:avLst/>
          </a:prstGeom>
        </p:spPr>
      </p:pic>
    </p:spTree>
    <p:extLst>
      <p:ext uri="{BB962C8B-B14F-4D97-AF65-F5344CB8AC3E}">
        <p14:creationId xmlns:p14="http://schemas.microsoft.com/office/powerpoint/2010/main" val="301691406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562A9-EE4F-9C6C-F1BD-CB217A70822C}"/>
              </a:ext>
            </a:extLst>
          </p:cNvPr>
          <p:cNvSpPr>
            <a:spLocks noGrp="1"/>
          </p:cNvSpPr>
          <p:nvPr>
            <p:ph type="title"/>
          </p:nvPr>
        </p:nvSpPr>
        <p:spPr/>
        <p:txBody>
          <a:bodyPr/>
          <a:lstStyle/>
          <a:p>
            <a:r>
              <a:rPr lang="en-US" dirty="0" err="1">
                <a:latin typeface="Calibri" panose="020F0502020204030204" pitchFamily="34" charset="0"/>
                <a:ea typeface="Calibri" panose="020F0502020204030204" pitchFamily="34" charset="0"/>
                <a:cs typeface="Calibri" panose="020F0502020204030204" pitchFamily="34" charset="0"/>
              </a:rPr>
              <a:t>Bài</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toán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thực</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tế</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380277AF-8B63-E82F-25D0-25A45C79279E}"/>
              </a:ext>
            </a:extLst>
          </p:cNvPr>
          <p:cNvSpPr txBox="1"/>
          <p:nvPr/>
        </p:nvSpPr>
        <p:spPr>
          <a:xfrm>
            <a:off x="1099038" y="1210677"/>
            <a:ext cx="3209193" cy="923330"/>
          </a:xfrm>
          <a:prstGeom prst="rect">
            <a:avLst/>
          </a:prstGeom>
          <a:noFill/>
        </p:spPr>
        <p:txBody>
          <a:bodyPr wrap="square" rtlCol="0">
            <a:spAutoFit/>
          </a:bodyPr>
          <a:lstStyle/>
          <a:p>
            <a:r>
              <a:rPr lang="en-US" sz="2000" b="1" i="1"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Bài</a:t>
            </a:r>
            <a:r>
              <a:rPr lang="en-US" sz="2000" b="1"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b="1" i="1"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toán</a:t>
            </a:r>
            <a:r>
              <a:rPr lang="en-US" sz="2000" b="1"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b="1" i="1"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khẩu</a:t>
            </a:r>
            <a:r>
              <a:rPr lang="en-US" sz="2000" b="1"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b="1" i="1"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phần</a:t>
            </a:r>
            <a:r>
              <a:rPr lang="en-US" sz="2000" b="1"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b="1" i="1"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ăn</a:t>
            </a:r>
            <a:r>
              <a:rPr lang="en-US" sz="2000" dirty="0">
                <a:latin typeface="Calibri" panose="020F0502020204030204" pitchFamily="34" charset="0"/>
                <a:ea typeface="Calibri" panose="020F0502020204030204" pitchFamily="34" charset="0"/>
                <a:cs typeface="Calibri" panose="020F0502020204030204" pitchFamily="34" charset="0"/>
              </a:rPr>
              <a:t> </a:t>
            </a:r>
            <a:br>
              <a:rPr lang="en-US" sz="2800" dirty="0"/>
            </a:br>
            <a:r>
              <a:rPr lang="en-US" sz="2000" dirty="0">
                <a:latin typeface="Calibri" panose="020F0502020204030204" pitchFamily="34" charset="0"/>
                <a:ea typeface="Calibri" panose="020F0502020204030204" pitchFamily="34" charset="0"/>
                <a:cs typeface="Calibri" panose="020F0502020204030204" pitchFamily="34" charset="0"/>
              </a:rPr>
              <a:t> </a:t>
            </a:r>
            <a:br>
              <a:rPr lang="vi-VN" dirty="0"/>
            </a:br>
            <a:endParaRPr lang="en-US" dirty="0"/>
          </a:p>
        </p:txBody>
      </p:sp>
      <p:pic>
        <p:nvPicPr>
          <p:cNvPr id="6" name="Picture 5">
            <a:extLst>
              <a:ext uri="{FF2B5EF4-FFF2-40B4-BE49-F238E27FC236}">
                <a16:creationId xmlns:a16="http://schemas.microsoft.com/office/drawing/2014/main" id="{C9BAB852-6CBA-A0DB-3176-6000BEEB0721}"/>
              </a:ext>
            </a:extLst>
          </p:cNvPr>
          <p:cNvPicPr>
            <a:picLocks noChangeAspect="1"/>
          </p:cNvPicPr>
          <p:nvPr/>
        </p:nvPicPr>
        <p:blipFill>
          <a:blip r:embed="rId2"/>
          <a:stretch>
            <a:fillRect/>
          </a:stretch>
        </p:blipFill>
        <p:spPr>
          <a:xfrm>
            <a:off x="3767729" y="1210678"/>
            <a:ext cx="7697440" cy="1015278"/>
          </a:xfrm>
          <a:prstGeom prst="rect">
            <a:avLst/>
          </a:prstGeom>
        </p:spPr>
      </p:pic>
      <p:pic>
        <p:nvPicPr>
          <p:cNvPr id="9" name="Picture 8">
            <a:extLst>
              <a:ext uri="{FF2B5EF4-FFF2-40B4-BE49-F238E27FC236}">
                <a16:creationId xmlns:a16="http://schemas.microsoft.com/office/drawing/2014/main" id="{9D29BF01-C917-2D6B-2F2F-F62E8A0A8BCD}"/>
              </a:ext>
            </a:extLst>
          </p:cNvPr>
          <p:cNvPicPr>
            <a:picLocks noChangeAspect="1"/>
          </p:cNvPicPr>
          <p:nvPr/>
        </p:nvPicPr>
        <p:blipFill>
          <a:blip r:embed="rId3"/>
          <a:stretch>
            <a:fillRect/>
          </a:stretch>
        </p:blipFill>
        <p:spPr>
          <a:xfrm>
            <a:off x="675405" y="2225956"/>
            <a:ext cx="5945203" cy="1758112"/>
          </a:xfrm>
          <a:prstGeom prst="rect">
            <a:avLst/>
          </a:prstGeom>
        </p:spPr>
      </p:pic>
      <p:pic>
        <p:nvPicPr>
          <p:cNvPr id="13" name="Picture 12">
            <a:extLst>
              <a:ext uri="{FF2B5EF4-FFF2-40B4-BE49-F238E27FC236}">
                <a16:creationId xmlns:a16="http://schemas.microsoft.com/office/drawing/2014/main" id="{67558803-2CFE-C07A-3486-AD39B9C58AFE}"/>
              </a:ext>
            </a:extLst>
          </p:cNvPr>
          <p:cNvPicPr>
            <a:picLocks noChangeAspect="1"/>
          </p:cNvPicPr>
          <p:nvPr/>
        </p:nvPicPr>
        <p:blipFill>
          <a:blip r:embed="rId4"/>
          <a:stretch>
            <a:fillRect/>
          </a:stretch>
        </p:blipFill>
        <p:spPr>
          <a:xfrm>
            <a:off x="6602474" y="2202478"/>
            <a:ext cx="5018286" cy="4111668"/>
          </a:xfrm>
          <a:prstGeom prst="rect">
            <a:avLst/>
          </a:prstGeom>
        </p:spPr>
      </p:pic>
      <p:pic>
        <p:nvPicPr>
          <p:cNvPr id="15" name="Picture 14">
            <a:extLst>
              <a:ext uri="{FF2B5EF4-FFF2-40B4-BE49-F238E27FC236}">
                <a16:creationId xmlns:a16="http://schemas.microsoft.com/office/drawing/2014/main" id="{907F65E5-B408-3486-3641-44B9FBBF18DE}"/>
              </a:ext>
            </a:extLst>
          </p:cNvPr>
          <p:cNvPicPr>
            <a:picLocks noChangeAspect="1"/>
          </p:cNvPicPr>
          <p:nvPr/>
        </p:nvPicPr>
        <p:blipFill>
          <a:blip r:embed="rId5"/>
          <a:stretch>
            <a:fillRect/>
          </a:stretch>
        </p:blipFill>
        <p:spPr>
          <a:xfrm>
            <a:off x="675405" y="3884931"/>
            <a:ext cx="5945202" cy="2429214"/>
          </a:xfrm>
          <a:prstGeom prst="rect">
            <a:avLst/>
          </a:prstGeom>
        </p:spPr>
      </p:pic>
    </p:spTree>
    <p:extLst>
      <p:ext uri="{BB962C8B-B14F-4D97-AF65-F5344CB8AC3E}">
        <p14:creationId xmlns:p14="http://schemas.microsoft.com/office/powerpoint/2010/main" val="105882115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22"/>
          <p:cNvSpPr/>
          <p:nvPr/>
        </p:nvSpPr>
        <p:spPr>
          <a:xfrm rot="-4767314">
            <a:off x="10575880" y="1212393"/>
            <a:ext cx="1338440" cy="1146242"/>
          </a:xfrm>
          <a:custGeom>
            <a:avLst/>
            <a:gdLst/>
            <a:ahLst/>
            <a:cxnLst/>
            <a:rect l="l" t="t" r="r" b="b"/>
            <a:pathLst>
              <a:path w="2278505" h="1951316" extrusionOk="0">
                <a:moveTo>
                  <a:pt x="124884" y="1951316"/>
                </a:moveTo>
                <a:cubicBezTo>
                  <a:pt x="606183" y="1779990"/>
                  <a:pt x="782090" y="115363"/>
                  <a:pt x="199398" y="305511"/>
                </a:cubicBezTo>
                <a:cubicBezTo>
                  <a:pt x="-362682" y="488934"/>
                  <a:pt x="366486" y="1750205"/>
                  <a:pt x="1110988" y="1498460"/>
                </a:cubicBezTo>
                <a:cubicBezTo>
                  <a:pt x="1586238" y="1337754"/>
                  <a:pt x="1698967" y="-145365"/>
                  <a:pt x="1110988" y="11617"/>
                </a:cubicBezTo>
                <a:cubicBezTo>
                  <a:pt x="522039" y="168846"/>
                  <a:pt x="1391862" y="1377502"/>
                  <a:pt x="2278506" y="1271498"/>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1200" name="Google Shape;1200;p22"/>
          <p:cNvSpPr/>
          <p:nvPr/>
        </p:nvSpPr>
        <p:spPr>
          <a:xfrm>
            <a:off x="5263462" y="752199"/>
            <a:ext cx="1665064" cy="1625946"/>
          </a:xfrm>
          <a:custGeom>
            <a:avLst/>
            <a:gdLst/>
            <a:ahLst/>
            <a:cxnLst/>
            <a:rect l="l" t="t" r="r" b="b"/>
            <a:pathLst>
              <a:path w="2265393" h="2212171" extrusionOk="0">
                <a:moveTo>
                  <a:pt x="0" y="675346"/>
                </a:moveTo>
                <a:cubicBezTo>
                  <a:pt x="0" y="675346"/>
                  <a:pt x="322583" y="23685"/>
                  <a:pt x="1080793" y="638"/>
                </a:cubicBezTo>
                <a:cubicBezTo>
                  <a:pt x="1782208" y="-20661"/>
                  <a:pt x="2285012" y="494213"/>
                  <a:pt x="2264806" y="1082633"/>
                </a:cubicBezTo>
                <a:cubicBezTo>
                  <a:pt x="2244781" y="1668741"/>
                  <a:pt x="1802779" y="2204622"/>
                  <a:pt x="1251550" y="2212032"/>
                </a:cubicBezTo>
                <a:cubicBezTo>
                  <a:pt x="696681" y="2219495"/>
                  <a:pt x="122879" y="1926278"/>
                  <a:pt x="61349" y="1350492"/>
                </a:cubicBezTo>
                <a:cubicBezTo>
                  <a:pt x="0" y="776727"/>
                  <a:pt x="422889" y="577516"/>
                  <a:pt x="422889" y="577516"/>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1201" name="Google Shape;1201;p22"/>
          <p:cNvSpPr/>
          <p:nvPr/>
        </p:nvSpPr>
        <p:spPr>
          <a:xfrm>
            <a:off x="5263463" y="752260"/>
            <a:ext cx="1625700" cy="1626000"/>
          </a:xfrm>
          <a:prstGeom prst="ellipse">
            <a:avLst/>
          </a:pr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02" name="Google Shape;1202;p22"/>
          <p:cNvSpPr txBox="1">
            <a:spLocks noGrp="1"/>
          </p:cNvSpPr>
          <p:nvPr>
            <p:ph type="body" idx="1"/>
          </p:nvPr>
        </p:nvSpPr>
        <p:spPr>
          <a:xfrm>
            <a:off x="2712450" y="4588524"/>
            <a:ext cx="6919500" cy="910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endParaRPr dirty="0"/>
          </a:p>
        </p:txBody>
      </p:sp>
      <p:sp>
        <p:nvSpPr>
          <p:cNvPr id="1203" name="Google Shape;1203;p22"/>
          <p:cNvSpPr txBox="1">
            <a:spLocks noGrp="1"/>
          </p:cNvSpPr>
          <p:nvPr>
            <p:ph type="title"/>
          </p:nvPr>
        </p:nvSpPr>
        <p:spPr>
          <a:xfrm>
            <a:off x="3204624" y="3443361"/>
            <a:ext cx="6108641" cy="2178292"/>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vi-VN" sz="5400" b="1" i="0" dirty="0">
                <a:solidFill>
                  <a:srgbClr val="002060"/>
                </a:solidFill>
                <a:effectLst/>
                <a:latin typeface="Calibri" panose="020F0502020204030204" pitchFamily="34" charset="0"/>
                <a:ea typeface="Calibri" panose="020F0502020204030204" pitchFamily="34" charset="0"/>
                <a:cs typeface="Calibri" panose="020F0502020204030204" pitchFamily="34" charset="0"/>
              </a:rPr>
              <a:t>CƠ SỞ LÝ THUYẾT</a:t>
            </a:r>
            <a:r>
              <a:rPr lang="vi-VN" sz="5400" dirty="0">
                <a:solidFill>
                  <a:srgbClr val="002060"/>
                </a:solidFill>
                <a:latin typeface="Calibri" panose="020F0502020204030204" pitchFamily="34" charset="0"/>
                <a:ea typeface="Calibri" panose="020F0502020204030204" pitchFamily="34" charset="0"/>
                <a:cs typeface="Calibri" panose="020F0502020204030204" pitchFamily="34" charset="0"/>
              </a:rPr>
              <a:t> </a:t>
            </a:r>
            <a:br>
              <a:rPr lang="vi-VN" dirty="0"/>
            </a:b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1204" name="Google Shape;1204;p22"/>
          <p:cNvSpPr/>
          <p:nvPr/>
        </p:nvSpPr>
        <p:spPr>
          <a:xfrm>
            <a:off x="5650660" y="1183500"/>
            <a:ext cx="851330" cy="763500"/>
          </a:xfrm>
          <a:prstGeom prst="rect">
            <a:avLst/>
          </a:prstGeom>
        </p:spPr>
        <p:txBody>
          <a:bodyPr>
            <a:prstTxWarp prst="textPlain">
              <a:avLst/>
            </a:prstTxWarp>
          </a:bodyPr>
          <a:lstStyle/>
          <a:p>
            <a:pPr lvl="0" algn="ctr"/>
            <a:r>
              <a:rPr b="0" i="0" dirty="0">
                <a:ln w="9525" cap="flat" cmpd="sng">
                  <a:solidFill>
                    <a:schemeClr val="dk2"/>
                  </a:solidFill>
                  <a:prstDash val="solid"/>
                  <a:round/>
                  <a:headEnd type="none" w="sm" len="sm"/>
                  <a:tailEnd type="none" w="sm" len="sm"/>
                </a:ln>
                <a:solidFill>
                  <a:schemeClr val="lt2"/>
                </a:solidFill>
                <a:latin typeface="Caveat Brush"/>
              </a:rPr>
              <a:t>0</a:t>
            </a:r>
            <a:r>
              <a:rPr lang="en-US" b="0" i="0" dirty="0">
                <a:ln w="9525" cap="flat" cmpd="sng">
                  <a:solidFill>
                    <a:schemeClr val="dk2"/>
                  </a:solidFill>
                  <a:prstDash val="solid"/>
                  <a:round/>
                  <a:headEnd type="none" w="sm" len="sm"/>
                  <a:tailEnd type="none" w="sm" len="sm"/>
                </a:ln>
                <a:solidFill>
                  <a:schemeClr val="lt2"/>
                </a:solidFill>
                <a:latin typeface="Caveat Brush"/>
              </a:rPr>
              <a:t>2</a:t>
            </a:r>
            <a:endParaRPr b="0" i="0" dirty="0">
              <a:ln w="9525" cap="flat" cmpd="sng">
                <a:solidFill>
                  <a:schemeClr val="dk2"/>
                </a:solidFill>
                <a:prstDash val="solid"/>
                <a:round/>
                <a:headEnd type="none" w="sm" len="sm"/>
                <a:tailEnd type="none" w="sm" len="sm"/>
              </a:ln>
              <a:solidFill>
                <a:schemeClr val="lt2"/>
              </a:solidFill>
              <a:latin typeface="Caveat Brush"/>
            </a:endParaRPr>
          </a:p>
        </p:txBody>
      </p:sp>
      <p:grpSp>
        <p:nvGrpSpPr>
          <p:cNvPr id="1205" name="Google Shape;1205;p22"/>
          <p:cNvGrpSpPr/>
          <p:nvPr/>
        </p:nvGrpSpPr>
        <p:grpSpPr>
          <a:xfrm>
            <a:off x="2762993" y="4335387"/>
            <a:ext cx="6991903" cy="421505"/>
            <a:chOff x="2600043" y="1462462"/>
            <a:chExt cx="6991903" cy="421505"/>
          </a:xfrm>
        </p:grpSpPr>
        <p:sp>
          <p:nvSpPr>
            <p:cNvPr id="1206" name="Google Shape;1206;p22"/>
            <p:cNvSpPr/>
            <p:nvPr/>
          </p:nvSpPr>
          <p:spPr>
            <a:xfrm rot="79933">
              <a:off x="2601610" y="1543677"/>
              <a:ext cx="6988770" cy="231810"/>
            </a:xfrm>
            <a:custGeom>
              <a:avLst/>
              <a:gdLst/>
              <a:ahLst/>
              <a:cxnLst/>
              <a:rect l="l" t="t" r="r" b="b"/>
              <a:pathLst>
                <a:path w="1666519" h="95668" extrusionOk="0">
                  <a:moveTo>
                    <a:pt x="-56" y="96382"/>
                  </a:moveTo>
                  <a:cubicBezTo>
                    <a:pt x="416970" y="37752"/>
                    <a:pt x="839962" y="-21157"/>
                    <a:pt x="1261835" y="8764"/>
                  </a:cubicBezTo>
                  <a:cubicBezTo>
                    <a:pt x="1397848" y="18308"/>
                    <a:pt x="1533051" y="37211"/>
                    <a:pt x="1666464" y="65343"/>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1207" name="Google Shape;1207;p22"/>
            <p:cNvSpPr/>
            <p:nvPr/>
          </p:nvSpPr>
          <p:spPr>
            <a:xfrm rot="118849">
              <a:off x="3788987" y="1593944"/>
              <a:ext cx="4718447" cy="208541"/>
            </a:xfrm>
            <a:custGeom>
              <a:avLst/>
              <a:gdLst/>
              <a:ahLst/>
              <a:cxnLst/>
              <a:rect l="l" t="t" r="r" b="b"/>
              <a:pathLst>
                <a:path w="1124777" h="86032" extrusionOk="0">
                  <a:moveTo>
                    <a:pt x="-56" y="86746"/>
                  </a:moveTo>
                  <a:cubicBezTo>
                    <a:pt x="369218" y="7088"/>
                    <a:pt x="748261" y="-17445"/>
                    <a:pt x="1124721" y="13948"/>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grpSp>
        <p:nvGrpSpPr>
          <p:cNvPr id="1208" name="Google Shape;1208;p22"/>
          <p:cNvGrpSpPr/>
          <p:nvPr/>
        </p:nvGrpSpPr>
        <p:grpSpPr>
          <a:xfrm>
            <a:off x="9709827" y="5323217"/>
            <a:ext cx="1119440" cy="1118397"/>
            <a:chOff x="9709827" y="5323217"/>
            <a:chExt cx="1119440" cy="1118397"/>
          </a:xfrm>
        </p:grpSpPr>
        <p:sp>
          <p:nvSpPr>
            <p:cNvPr id="1209" name="Google Shape;1209;p22"/>
            <p:cNvSpPr/>
            <p:nvPr/>
          </p:nvSpPr>
          <p:spPr>
            <a:xfrm rot="-733890">
              <a:off x="9811319" y="5410960"/>
              <a:ext cx="926818" cy="919417"/>
            </a:xfrm>
            <a:custGeom>
              <a:avLst/>
              <a:gdLst/>
              <a:ahLst/>
              <a:cxnLst/>
              <a:rect l="l" t="t" r="r" b="b"/>
              <a:pathLst>
                <a:path w="633412" h="628354" extrusionOk="0">
                  <a:moveTo>
                    <a:pt x="0" y="0"/>
                  </a:moveTo>
                  <a:lnTo>
                    <a:pt x="0" y="494709"/>
                  </a:lnTo>
                  <a:lnTo>
                    <a:pt x="138712" y="628355"/>
                  </a:lnTo>
                  <a:lnTo>
                    <a:pt x="633413" y="628355"/>
                  </a:lnTo>
                  <a:lnTo>
                    <a:pt x="633413" y="133645"/>
                  </a:lnTo>
                  <a:lnTo>
                    <a:pt x="494709"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210" name="Google Shape;1210;p22"/>
            <p:cNvGrpSpPr/>
            <p:nvPr/>
          </p:nvGrpSpPr>
          <p:grpSpPr>
            <a:xfrm rot="-737681">
              <a:off x="9798558" y="5417195"/>
              <a:ext cx="941978" cy="934847"/>
              <a:chOff x="8319351" y="1186300"/>
              <a:chExt cx="642899" cy="638032"/>
            </a:xfrm>
          </p:grpSpPr>
          <p:sp>
            <p:nvSpPr>
              <p:cNvPr id="1211" name="Google Shape;1211;p22"/>
              <p:cNvSpPr/>
              <p:nvPr/>
            </p:nvSpPr>
            <p:spPr>
              <a:xfrm>
                <a:off x="8319351" y="1681029"/>
                <a:ext cx="494728" cy="9525"/>
              </a:xfrm>
              <a:custGeom>
                <a:avLst/>
                <a:gdLst/>
                <a:ahLst/>
                <a:cxnLst/>
                <a:rect l="l" t="t" r="r" b="b"/>
                <a:pathLst>
                  <a:path w="494728" h="9525" extrusionOk="0">
                    <a:moveTo>
                      <a:pt x="0" y="0"/>
                    </a:moveTo>
                    <a:lnTo>
                      <a:pt x="494729" y="0"/>
                    </a:lnTo>
                  </a:path>
                </a:pathLst>
              </a:custGeom>
              <a:noFill/>
              <a:ln w="9525" cap="rnd" cmpd="sng">
                <a:solidFill>
                  <a:schemeClr val="dk2"/>
                </a:solidFill>
                <a:prstDash val="dash"/>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2" name="Google Shape;1212;p22"/>
              <p:cNvSpPr/>
              <p:nvPr/>
            </p:nvSpPr>
            <p:spPr>
              <a:xfrm>
                <a:off x="8457997" y="1320079"/>
                <a:ext cx="9525" cy="494728"/>
              </a:xfrm>
              <a:custGeom>
                <a:avLst/>
                <a:gdLst/>
                <a:ahLst/>
                <a:cxnLst/>
                <a:rect l="l" t="t" r="r" b="b"/>
                <a:pathLst>
                  <a:path w="9525" h="494728" extrusionOk="0">
                    <a:moveTo>
                      <a:pt x="0" y="0"/>
                    </a:moveTo>
                    <a:lnTo>
                      <a:pt x="0" y="494729"/>
                    </a:ln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3" name="Google Shape;1213;p22"/>
              <p:cNvSpPr/>
              <p:nvPr/>
            </p:nvSpPr>
            <p:spPr>
              <a:xfrm>
                <a:off x="8319351" y="1681029"/>
                <a:ext cx="138646" cy="133778"/>
              </a:xfrm>
              <a:custGeom>
                <a:avLst/>
                <a:gdLst/>
                <a:ahLst/>
                <a:cxnLst/>
                <a:rect l="l" t="t" r="r" b="b"/>
                <a:pathLst>
                  <a:path w="138646" h="133778" extrusionOk="0">
                    <a:moveTo>
                      <a:pt x="0" y="0"/>
                    </a:moveTo>
                    <a:lnTo>
                      <a:pt x="138646" y="133779"/>
                    </a:ln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4" name="Google Shape;1214;p22"/>
              <p:cNvSpPr/>
              <p:nvPr/>
            </p:nvSpPr>
            <p:spPr>
              <a:xfrm>
                <a:off x="8319351" y="1186300"/>
                <a:ext cx="9525" cy="494728"/>
              </a:xfrm>
              <a:custGeom>
                <a:avLst/>
                <a:gdLst/>
                <a:ahLst/>
                <a:cxnLst/>
                <a:rect l="l" t="t" r="r" b="b"/>
                <a:pathLst>
                  <a:path w="9525" h="494728" extrusionOk="0">
                    <a:moveTo>
                      <a:pt x="0" y="0"/>
                    </a:moveTo>
                    <a:lnTo>
                      <a:pt x="0" y="494728"/>
                    </a:ln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5" name="Google Shape;1215;p22"/>
              <p:cNvSpPr/>
              <p:nvPr/>
            </p:nvSpPr>
            <p:spPr>
              <a:xfrm>
                <a:off x="8319351" y="1186300"/>
                <a:ext cx="138646" cy="133778"/>
              </a:xfrm>
              <a:custGeom>
                <a:avLst/>
                <a:gdLst/>
                <a:ahLst/>
                <a:cxnLst/>
                <a:rect l="l" t="t" r="r" b="b"/>
                <a:pathLst>
                  <a:path w="138646" h="133778" extrusionOk="0">
                    <a:moveTo>
                      <a:pt x="138646" y="133779"/>
                    </a:moveTo>
                    <a:lnTo>
                      <a:pt x="0" y="0"/>
                    </a:ln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6" name="Google Shape;1216;p22"/>
              <p:cNvSpPr/>
              <p:nvPr/>
            </p:nvSpPr>
            <p:spPr>
              <a:xfrm>
                <a:off x="8814079" y="1186300"/>
                <a:ext cx="138646" cy="133778"/>
              </a:xfrm>
              <a:custGeom>
                <a:avLst/>
                <a:gdLst/>
                <a:ahLst/>
                <a:cxnLst/>
                <a:rect l="l" t="t" r="r" b="b"/>
                <a:pathLst>
                  <a:path w="138646" h="133778" extrusionOk="0">
                    <a:moveTo>
                      <a:pt x="0" y="0"/>
                    </a:moveTo>
                    <a:lnTo>
                      <a:pt x="138646" y="133779"/>
                    </a:ln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7" name="Google Shape;1217;p22"/>
              <p:cNvSpPr/>
              <p:nvPr/>
            </p:nvSpPr>
            <p:spPr>
              <a:xfrm>
                <a:off x="8319351" y="1186300"/>
                <a:ext cx="494728" cy="9525"/>
              </a:xfrm>
              <a:custGeom>
                <a:avLst/>
                <a:gdLst/>
                <a:ahLst/>
                <a:cxnLst/>
                <a:rect l="l" t="t" r="r" b="b"/>
                <a:pathLst>
                  <a:path w="494728" h="9525" extrusionOk="0">
                    <a:moveTo>
                      <a:pt x="0" y="0"/>
                    </a:moveTo>
                    <a:lnTo>
                      <a:pt x="494729" y="0"/>
                    </a:ln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8" name="Google Shape;1218;p22"/>
              <p:cNvSpPr/>
              <p:nvPr/>
            </p:nvSpPr>
            <p:spPr>
              <a:xfrm>
                <a:off x="8952725" y="1320079"/>
                <a:ext cx="9525" cy="494728"/>
              </a:xfrm>
              <a:custGeom>
                <a:avLst/>
                <a:gdLst/>
                <a:ahLst/>
                <a:cxnLst/>
                <a:rect l="l" t="t" r="r" b="b"/>
                <a:pathLst>
                  <a:path w="9525" h="494728" extrusionOk="0">
                    <a:moveTo>
                      <a:pt x="0" y="0"/>
                    </a:moveTo>
                    <a:lnTo>
                      <a:pt x="0" y="494729"/>
                    </a:ln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9" name="Google Shape;1219;p22"/>
              <p:cNvSpPr/>
              <p:nvPr/>
            </p:nvSpPr>
            <p:spPr>
              <a:xfrm>
                <a:off x="8457997" y="1814807"/>
                <a:ext cx="494728" cy="9525"/>
              </a:xfrm>
              <a:custGeom>
                <a:avLst/>
                <a:gdLst/>
                <a:ahLst/>
                <a:cxnLst/>
                <a:rect l="l" t="t" r="r" b="b"/>
                <a:pathLst>
                  <a:path w="494728" h="9525" extrusionOk="0">
                    <a:moveTo>
                      <a:pt x="494729" y="0"/>
                    </a:moveTo>
                    <a:lnTo>
                      <a:pt x="0" y="0"/>
                    </a:ln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0" name="Google Shape;1220;p22"/>
              <p:cNvSpPr/>
              <p:nvPr/>
            </p:nvSpPr>
            <p:spPr>
              <a:xfrm>
                <a:off x="8457997" y="1320079"/>
                <a:ext cx="494728" cy="9525"/>
              </a:xfrm>
              <a:custGeom>
                <a:avLst/>
                <a:gdLst/>
                <a:ahLst/>
                <a:cxnLst/>
                <a:rect l="l" t="t" r="r" b="b"/>
                <a:pathLst>
                  <a:path w="494728" h="9525" extrusionOk="0">
                    <a:moveTo>
                      <a:pt x="494729" y="0"/>
                    </a:moveTo>
                    <a:lnTo>
                      <a:pt x="0" y="0"/>
                    </a:ln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1" name="Google Shape;1221;p22"/>
              <p:cNvSpPr/>
              <p:nvPr/>
            </p:nvSpPr>
            <p:spPr>
              <a:xfrm>
                <a:off x="8814079" y="1186300"/>
                <a:ext cx="9525" cy="494728"/>
              </a:xfrm>
              <a:custGeom>
                <a:avLst/>
                <a:gdLst/>
                <a:ahLst/>
                <a:cxnLst/>
                <a:rect l="l" t="t" r="r" b="b"/>
                <a:pathLst>
                  <a:path w="9525" h="494728" extrusionOk="0">
                    <a:moveTo>
                      <a:pt x="0" y="494728"/>
                    </a:moveTo>
                    <a:lnTo>
                      <a:pt x="0" y="0"/>
                    </a:lnTo>
                  </a:path>
                </a:pathLst>
              </a:custGeom>
              <a:noFill/>
              <a:ln w="9525" cap="rnd" cmpd="sng">
                <a:solidFill>
                  <a:schemeClr val="dk2"/>
                </a:solidFill>
                <a:prstDash val="dash"/>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2" name="Google Shape;1222;p22"/>
              <p:cNvSpPr/>
              <p:nvPr/>
            </p:nvSpPr>
            <p:spPr>
              <a:xfrm>
                <a:off x="8814079" y="1681029"/>
                <a:ext cx="138646" cy="133778"/>
              </a:xfrm>
              <a:custGeom>
                <a:avLst/>
                <a:gdLst/>
                <a:ahLst/>
                <a:cxnLst/>
                <a:rect l="l" t="t" r="r" b="b"/>
                <a:pathLst>
                  <a:path w="138646" h="133778" extrusionOk="0">
                    <a:moveTo>
                      <a:pt x="138646" y="133779"/>
                    </a:moveTo>
                    <a:lnTo>
                      <a:pt x="0" y="0"/>
                    </a:lnTo>
                  </a:path>
                </a:pathLst>
              </a:custGeom>
              <a:noFill/>
              <a:ln w="9525" cap="rnd" cmpd="sng">
                <a:solidFill>
                  <a:schemeClr val="dk2"/>
                </a:solidFill>
                <a:prstDash val="dash"/>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1223" name="Google Shape;1223;p22"/>
          <p:cNvGrpSpPr/>
          <p:nvPr/>
        </p:nvGrpSpPr>
        <p:grpSpPr>
          <a:xfrm rot="861696">
            <a:off x="11039412" y="5769222"/>
            <a:ext cx="334812" cy="202547"/>
            <a:chOff x="9051500" y="249694"/>
            <a:chExt cx="321265" cy="194352"/>
          </a:xfrm>
        </p:grpSpPr>
        <p:sp>
          <p:nvSpPr>
            <p:cNvPr id="1224" name="Google Shape;1224;p22"/>
            <p:cNvSpPr/>
            <p:nvPr/>
          </p:nvSpPr>
          <p:spPr>
            <a:xfrm>
              <a:off x="9051500" y="249694"/>
              <a:ext cx="82181" cy="194352"/>
            </a:xfrm>
            <a:custGeom>
              <a:avLst/>
              <a:gdLst/>
              <a:ahLst/>
              <a:cxnLst/>
              <a:rect l="l" t="t" r="r" b="b"/>
              <a:pathLst>
                <a:path w="82181" h="194352" extrusionOk="0">
                  <a:moveTo>
                    <a:pt x="0" y="49436"/>
                  </a:moveTo>
                  <a:cubicBezTo>
                    <a:pt x="28499" y="91356"/>
                    <a:pt x="22384" y="153114"/>
                    <a:pt x="51473" y="193308"/>
                  </a:cubicBezTo>
                  <a:cubicBezTo>
                    <a:pt x="55931" y="199457"/>
                    <a:pt x="53321" y="176473"/>
                    <a:pt x="53368" y="175761"/>
                  </a:cubicBezTo>
                  <a:cubicBezTo>
                    <a:pt x="54064" y="164928"/>
                    <a:pt x="56188" y="156146"/>
                    <a:pt x="55330" y="145159"/>
                  </a:cubicBezTo>
                  <a:cubicBezTo>
                    <a:pt x="54254" y="131427"/>
                    <a:pt x="65370" y="-17419"/>
                    <a:pt x="82182" y="1691"/>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solidFill>
                  <a:schemeClr val="dk1"/>
                </a:solidFill>
                <a:latin typeface="Calibri"/>
                <a:ea typeface="Calibri"/>
                <a:cs typeface="Calibri"/>
                <a:sym typeface="Calibri"/>
              </a:endParaRPr>
            </a:p>
          </p:txBody>
        </p:sp>
        <p:sp>
          <p:nvSpPr>
            <p:cNvPr id="1225" name="Google Shape;1225;p22"/>
            <p:cNvSpPr/>
            <p:nvPr/>
          </p:nvSpPr>
          <p:spPr>
            <a:xfrm>
              <a:off x="9182745" y="370088"/>
              <a:ext cx="31784" cy="6547"/>
            </a:xfrm>
            <a:custGeom>
              <a:avLst/>
              <a:gdLst/>
              <a:ahLst/>
              <a:cxnLst/>
              <a:rect l="l" t="t" r="r" b="b"/>
              <a:pathLst>
                <a:path w="31784" h="6547" extrusionOk="0">
                  <a:moveTo>
                    <a:pt x="0" y="6547"/>
                  </a:moveTo>
                  <a:cubicBezTo>
                    <a:pt x="7725" y="1735"/>
                    <a:pt x="23070" y="1487"/>
                    <a:pt x="31785" y="0"/>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6" name="Google Shape;1226;p22"/>
            <p:cNvSpPr/>
            <p:nvPr/>
          </p:nvSpPr>
          <p:spPr>
            <a:xfrm>
              <a:off x="9184621" y="389946"/>
              <a:ext cx="36823" cy="4501"/>
            </a:xfrm>
            <a:custGeom>
              <a:avLst/>
              <a:gdLst/>
              <a:ahLst/>
              <a:cxnLst/>
              <a:rect l="l" t="t" r="r" b="b"/>
              <a:pathLst>
                <a:path w="36823" h="4501" extrusionOk="0">
                  <a:moveTo>
                    <a:pt x="0" y="3455"/>
                  </a:moveTo>
                  <a:cubicBezTo>
                    <a:pt x="13145" y="5704"/>
                    <a:pt x="24327" y="4227"/>
                    <a:pt x="36824" y="0"/>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7" name="Google Shape;1227;p22"/>
            <p:cNvSpPr/>
            <p:nvPr/>
          </p:nvSpPr>
          <p:spPr>
            <a:xfrm>
              <a:off x="9262473" y="303334"/>
              <a:ext cx="73322" cy="90157"/>
            </a:xfrm>
            <a:custGeom>
              <a:avLst/>
              <a:gdLst/>
              <a:ahLst/>
              <a:cxnLst/>
              <a:rect l="l" t="t" r="r" b="b"/>
              <a:pathLst>
                <a:path w="73322" h="90157" extrusionOk="0">
                  <a:moveTo>
                    <a:pt x="60507" y="3083"/>
                  </a:moveTo>
                  <a:cubicBezTo>
                    <a:pt x="39667" y="-9695"/>
                    <a:pt x="9616" y="20029"/>
                    <a:pt x="18026" y="41248"/>
                  </a:cubicBezTo>
                  <a:cubicBezTo>
                    <a:pt x="23293" y="54554"/>
                    <a:pt x="82644" y="44682"/>
                    <a:pt x="72061" y="69170"/>
                  </a:cubicBezTo>
                  <a:cubicBezTo>
                    <a:pt x="58564" y="100389"/>
                    <a:pt x="-28075" y="89962"/>
                    <a:pt x="9273" y="81003"/>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8" name="Google Shape;1228;p22"/>
            <p:cNvSpPr/>
            <p:nvPr/>
          </p:nvSpPr>
          <p:spPr>
            <a:xfrm>
              <a:off x="9343699" y="260679"/>
              <a:ext cx="29066" cy="57634"/>
            </a:xfrm>
            <a:custGeom>
              <a:avLst/>
              <a:gdLst/>
              <a:ahLst/>
              <a:cxnLst/>
              <a:rect l="l" t="t" r="r" b="b"/>
              <a:pathLst>
                <a:path w="29066" h="57634" extrusionOk="0">
                  <a:moveTo>
                    <a:pt x="9648" y="1876"/>
                  </a:moveTo>
                  <a:cubicBezTo>
                    <a:pt x="-3592" y="10122"/>
                    <a:pt x="22621" y="-8186"/>
                    <a:pt x="28650" y="4848"/>
                  </a:cubicBezTo>
                  <a:cubicBezTo>
                    <a:pt x="32422" y="13019"/>
                    <a:pt x="9448" y="38199"/>
                    <a:pt x="3495" y="34551"/>
                  </a:cubicBezTo>
                  <a:cubicBezTo>
                    <a:pt x="-3687" y="30147"/>
                    <a:pt x="27269" y="30994"/>
                    <a:pt x="28317" y="39356"/>
                  </a:cubicBezTo>
                  <a:cubicBezTo>
                    <a:pt x="29879" y="51825"/>
                    <a:pt x="-1220" y="65999"/>
                    <a:pt x="37" y="51520"/>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229" name="Google Shape;1229;p22"/>
          <p:cNvGrpSpPr/>
          <p:nvPr/>
        </p:nvGrpSpPr>
        <p:grpSpPr>
          <a:xfrm rot="1603923">
            <a:off x="11119687" y="4795017"/>
            <a:ext cx="667415" cy="268393"/>
            <a:chOff x="10830856" y="4962439"/>
            <a:chExt cx="790874" cy="318040"/>
          </a:xfrm>
        </p:grpSpPr>
        <p:sp>
          <p:nvSpPr>
            <p:cNvPr id="1230" name="Google Shape;1230;p22"/>
            <p:cNvSpPr/>
            <p:nvPr/>
          </p:nvSpPr>
          <p:spPr>
            <a:xfrm>
              <a:off x="10830856" y="4962439"/>
              <a:ext cx="87087" cy="302892"/>
            </a:xfrm>
            <a:custGeom>
              <a:avLst/>
              <a:gdLst/>
              <a:ahLst/>
              <a:cxnLst/>
              <a:rect l="l" t="t" r="r" b="b"/>
              <a:pathLst>
                <a:path w="87087" h="302892" extrusionOk="0">
                  <a:moveTo>
                    <a:pt x="0" y="137122"/>
                  </a:moveTo>
                  <a:cubicBezTo>
                    <a:pt x="8191" y="170907"/>
                    <a:pt x="30766" y="199501"/>
                    <a:pt x="46958" y="230276"/>
                  </a:cubicBezTo>
                  <a:cubicBezTo>
                    <a:pt x="59436" y="254041"/>
                    <a:pt x="70390" y="278692"/>
                    <a:pt x="84677" y="301429"/>
                  </a:cubicBezTo>
                  <a:cubicBezTo>
                    <a:pt x="89725" y="309410"/>
                    <a:pt x="85248" y="282597"/>
                    <a:pt x="85439" y="273177"/>
                  </a:cubicBezTo>
                  <a:cubicBezTo>
                    <a:pt x="85916" y="255670"/>
                    <a:pt x="82010" y="235325"/>
                    <a:pt x="80963" y="218142"/>
                  </a:cubicBezTo>
                  <a:cubicBezTo>
                    <a:pt x="77723" y="166193"/>
                    <a:pt x="72104" y="114462"/>
                    <a:pt x="71056" y="62379"/>
                  </a:cubicBezTo>
                  <a:cubicBezTo>
                    <a:pt x="70770" y="48311"/>
                    <a:pt x="72485" y="34138"/>
                    <a:pt x="72199" y="20003"/>
                  </a:cubicBezTo>
                  <a:cubicBezTo>
                    <a:pt x="72008" y="13468"/>
                    <a:pt x="79343" y="-3000"/>
                    <a:pt x="73819" y="477"/>
                  </a:cubicBezTo>
                  <a:cubicBezTo>
                    <a:pt x="64960" y="6030"/>
                    <a:pt x="69913" y="18745"/>
                    <a:pt x="70961" y="25403"/>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1" name="Google Shape;1231;p22"/>
            <p:cNvSpPr/>
            <p:nvPr/>
          </p:nvSpPr>
          <p:spPr>
            <a:xfrm>
              <a:off x="10998971" y="5124326"/>
              <a:ext cx="64961" cy="10753"/>
            </a:xfrm>
            <a:custGeom>
              <a:avLst/>
              <a:gdLst/>
              <a:ahLst/>
              <a:cxnLst/>
              <a:rect l="l" t="t" r="r" b="b"/>
              <a:pathLst>
                <a:path w="64961" h="10753" extrusionOk="0">
                  <a:moveTo>
                    <a:pt x="0" y="10753"/>
                  </a:moveTo>
                  <a:cubicBezTo>
                    <a:pt x="2001" y="2171"/>
                    <a:pt x="63057" y="238"/>
                    <a:pt x="64961" y="0"/>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2" name="Google Shape;1232;p22"/>
            <p:cNvSpPr/>
            <p:nvPr/>
          </p:nvSpPr>
          <p:spPr>
            <a:xfrm>
              <a:off x="11009425" y="5135280"/>
              <a:ext cx="77651" cy="25117"/>
            </a:xfrm>
            <a:custGeom>
              <a:avLst/>
              <a:gdLst/>
              <a:ahLst/>
              <a:cxnLst/>
              <a:rect l="l" t="t" r="r" b="b"/>
              <a:pathLst>
                <a:path w="77651" h="25117" extrusionOk="0">
                  <a:moveTo>
                    <a:pt x="786" y="25117"/>
                  </a:moveTo>
                  <a:cubicBezTo>
                    <a:pt x="-8835" y="17164"/>
                    <a:pt x="72985" y="1133"/>
                    <a:pt x="77652" y="0"/>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3" name="Google Shape;1233;p22"/>
            <p:cNvSpPr/>
            <p:nvPr/>
          </p:nvSpPr>
          <p:spPr>
            <a:xfrm>
              <a:off x="11166182" y="4991851"/>
              <a:ext cx="60913" cy="148257"/>
            </a:xfrm>
            <a:custGeom>
              <a:avLst/>
              <a:gdLst/>
              <a:ahLst/>
              <a:cxnLst/>
              <a:rect l="l" t="t" r="r" b="b"/>
              <a:pathLst>
                <a:path w="60913" h="148257" extrusionOk="0">
                  <a:moveTo>
                    <a:pt x="20719" y="6125"/>
                  </a:moveTo>
                  <a:cubicBezTo>
                    <a:pt x="20051" y="-17135"/>
                    <a:pt x="19671" y="32529"/>
                    <a:pt x="17479" y="44025"/>
                  </a:cubicBezTo>
                  <a:cubicBezTo>
                    <a:pt x="16146" y="51198"/>
                    <a:pt x="-3094" y="100871"/>
                    <a:pt x="430" y="104157"/>
                  </a:cubicBezTo>
                  <a:cubicBezTo>
                    <a:pt x="7954" y="111263"/>
                    <a:pt x="49008" y="90003"/>
                    <a:pt x="56627" y="87202"/>
                  </a:cubicBezTo>
                  <a:cubicBezTo>
                    <a:pt x="58056" y="86679"/>
                    <a:pt x="60914" y="85621"/>
                    <a:pt x="60914" y="85621"/>
                  </a:cubicBezTo>
                  <a:cubicBezTo>
                    <a:pt x="60914" y="85621"/>
                    <a:pt x="50817" y="82925"/>
                    <a:pt x="49769" y="78687"/>
                  </a:cubicBezTo>
                  <a:cubicBezTo>
                    <a:pt x="49198" y="76058"/>
                    <a:pt x="47197" y="68200"/>
                    <a:pt x="48151" y="70734"/>
                  </a:cubicBezTo>
                  <a:cubicBezTo>
                    <a:pt x="56722" y="94108"/>
                    <a:pt x="53103" y="123502"/>
                    <a:pt x="57008" y="148257"/>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4" name="Google Shape;1234;p22"/>
            <p:cNvSpPr/>
            <p:nvPr/>
          </p:nvSpPr>
          <p:spPr>
            <a:xfrm>
              <a:off x="11144465" y="5133717"/>
              <a:ext cx="188348" cy="47834"/>
            </a:xfrm>
            <a:custGeom>
              <a:avLst/>
              <a:gdLst/>
              <a:ahLst/>
              <a:cxnLst/>
              <a:rect l="l" t="t" r="r" b="b"/>
              <a:pathLst>
                <a:path w="188348" h="47834" extrusionOk="0">
                  <a:moveTo>
                    <a:pt x="5763" y="47835"/>
                  </a:moveTo>
                  <a:cubicBezTo>
                    <a:pt x="-17954" y="45168"/>
                    <a:pt x="38720" y="39062"/>
                    <a:pt x="46150" y="37900"/>
                  </a:cubicBezTo>
                  <a:cubicBezTo>
                    <a:pt x="80535" y="32557"/>
                    <a:pt x="114062" y="19803"/>
                    <a:pt x="147115" y="9439"/>
                  </a:cubicBezTo>
                  <a:cubicBezTo>
                    <a:pt x="152734" y="7658"/>
                    <a:pt x="201693" y="-8058"/>
                    <a:pt x="184833" y="5401"/>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5" name="Google Shape;1235;p22"/>
            <p:cNvSpPr/>
            <p:nvPr/>
          </p:nvSpPr>
          <p:spPr>
            <a:xfrm>
              <a:off x="11208339" y="5194581"/>
              <a:ext cx="62037" cy="85898"/>
            </a:xfrm>
            <a:custGeom>
              <a:avLst/>
              <a:gdLst/>
              <a:ahLst/>
              <a:cxnLst/>
              <a:rect l="l" t="t" r="r" b="b"/>
              <a:pathLst>
                <a:path w="62037" h="85898" extrusionOk="0">
                  <a:moveTo>
                    <a:pt x="3040" y="13498"/>
                  </a:moveTo>
                  <a:cubicBezTo>
                    <a:pt x="-6103" y="9269"/>
                    <a:pt x="38093" y="-9581"/>
                    <a:pt x="52951" y="6184"/>
                  </a:cubicBezTo>
                  <a:cubicBezTo>
                    <a:pt x="67906" y="21956"/>
                    <a:pt x="23233" y="49998"/>
                    <a:pt x="10661" y="51074"/>
                  </a:cubicBezTo>
                  <a:cubicBezTo>
                    <a:pt x="9707" y="51160"/>
                    <a:pt x="2945" y="51274"/>
                    <a:pt x="3326" y="47655"/>
                  </a:cubicBezTo>
                  <a:cubicBezTo>
                    <a:pt x="4755" y="34777"/>
                    <a:pt x="63715" y="41664"/>
                    <a:pt x="62001" y="64076"/>
                  </a:cubicBezTo>
                  <a:cubicBezTo>
                    <a:pt x="58571" y="109444"/>
                    <a:pt x="-18105" y="70106"/>
                    <a:pt x="3993" y="69448"/>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6" name="Google Shape;1236;p22"/>
            <p:cNvSpPr/>
            <p:nvPr/>
          </p:nvSpPr>
          <p:spPr>
            <a:xfrm>
              <a:off x="11403022" y="5053307"/>
              <a:ext cx="15256" cy="78095"/>
            </a:xfrm>
            <a:custGeom>
              <a:avLst/>
              <a:gdLst/>
              <a:ahLst/>
              <a:cxnLst/>
              <a:rect l="l" t="t" r="r" b="b"/>
              <a:pathLst>
                <a:path w="15256" h="78095" extrusionOk="0">
                  <a:moveTo>
                    <a:pt x="0" y="0"/>
                  </a:moveTo>
                  <a:cubicBezTo>
                    <a:pt x="17526" y="21974"/>
                    <a:pt x="16193" y="51749"/>
                    <a:pt x="14001" y="78095"/>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7" name="Google Shape;1237;p22"/>
            <p:cNvSpPr/>
            <p:nvPr/>
          </p:nvSpPr>
          <p:spPr>
            <a:xfrm>
              <a:off x="11428549" y="5056151"/>
              <a:ext cx="17811" cy="85282"/>
            </a:xfrm>
            <a:custGeom>
              <a:avLst/>
              <a:gdLst/>
              <a:ahLst/>
              <a:cxnLst/>
              <a:rect l="l" t="t" r="r" b="b"/>
              <a:pathLst>
                <a:path w="17811" h="85282" extrusionOk="0">
                  <a:moveTo>
                    <a:pt x="0" y="24"/>
                  </a:moveTo>
                  <a:cubicBezTo>
                    <a:pt x="0" y="-1443"/>
                    <a:pt x="10763" y="65889"/>
                    <a:pt x="17812" y="85282"/>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8" name="Google Shape;1238;p22"/>
            <p:cNvSpPr/>
            <p:nvPr/>
          </p:nvSpPr>
          <p:spPr>
            <a:xfrm>
              <a:off x="11349801" y="4990767"/>
              <a:ext cx="173748" cy="73046"/>
            </a:xfrm>
            <a:custGeom>
              <a:avLst/>
              <a:gdLst/>
              <a:ahLst/>
              <a:cxnLst/>
              <a:rect l="l" t="t" r="r" b="b"/>
              <a:pathLst>
                <a:path w="173748" h="73046" extrusionOk="0">
                  <a:moveTo>
                    <a:pt x="17883" y="73046"/>
                  </a:moveTo>
                  <a:cubicBezTo>
                    <a:pt x="12739" y="72465"/>
                    <a:pt x="3596" y="71770"/>
                    <a:pt x="357" y="68484"/>
                  </a:cubicBezTo>
                  <a:cubicBezTo>
                    <a:pt x="-4691" y="63397"/>
                    <a:pt x="45410" y="48281"/>
                    <a:pt x="45506" y="48234"/>
                  </a:cubicBezTo>
                  <a:cubicBezTo>
                    <a:pt x="76557" y="36861"/>
                    <a:pt x="107799" y="26316"/>
                    <a:pt x="139136" y="16354"/>
                  </a:cubicBezTo>
                  <a:cubicBezTo>
                    <a:pt x="149423" y="13058"/>
                    <a:pt x="161615" y="8467"/>
                    <a:pt x="170663" y="2323"/>
                  </a:cubicBezTo>
                  <a:cubicBezTo>
                    <a:pt x="171712" y="1638"/>
                    <a:pt x="174569" y="561"/>
                    <a:pt x="173521" y="56"/>
                  </a:cubicBezTo>
                  <a:cubicBezTo>
                    <a:pt x="172092" y="-591"/>
                    <a:pt x="164473" y="4543"/>
                    <a:pt x="164187" y="4695"/>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9" name="Google Shape;1239;p22"/>
            <p:cNvSpPr/>
            <p:nvPr/>
          </p:nvSpPr>
          <p:spPr>
            <a:xfrm>
              <a:off x="11510464" y="5032057"/>
              <a:ext cx="43910" cy="85101"/>
            </a:xfrm>
            <a:custGeom>
              <a:avLst/>
              <a:gdLst/>
              <a:ahLst/>
              <a:cxnLst/>
              <a:rect l="l" t="t" r="r" b="b"/>
              <a:pathLst>
                <a:path w="43910" h="85101" extrusionOk="0">
                  <a:moveTo>
                    <a:pt x="0" y="40567"/>
                  </a:moveTo>
                  <a:cubicBezTo>
                    <a:pt x="5524" y="55693"/>
                    <a:pt x="13240" y="69961"/>
                    <a:pt x="18764" y="85087"/>
                  </a:cubicBezTo>
                  <a:cubicBezTo>
                    <a:pt x="19050" y="85725"/>
                    <a:pt x="11716" y="65647"/>
                    <a:pt x="10668" y="56245"/>
                  </a:cubicBezTo>
                  <a:cubicBezTo>
                    <a:pt x="8668" y="37938"/>
                    <a:pt x="22384" y="648"/>
                    <a:pt x="43910" y="0"/>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0" name="Google Shape;1240;p22"/>
            <p:cNvSpPr/>
            <p:nvPr/>
          </p:nvSpPr>
          <p:spPr>
            <a:xfrm>
              <a:off x="11593054" y="4986180"/>
              <a:ext cx="28676" cy="60899"/>
            </a:xfrm>
            <a:custGeom>
              <a:avLst/>
              <a:gdLst/>
              <a:ahLst/>
              <a:cxnLst/>
              <a:rect l="l" t="t" r="r" b="b"/>
              <a:pathLst>
                <a:path w="28676" h="60899" extrusionOk="0">
                  <a:moveTo>
                    <a:pt x="2849" y="2471"/>
                  </a:moveTo>
                  <a:cubicBezTo>
                    <a:pt x="40474" y="-11340"/>
                    <a:pt x="8564" y="37342"/>
                    <a:pt x="3897" y="35152"/>
                  </a:cubicBezTo>
                  <a:cubicBezTo>
                    <a:pt x="1515" y="34085"/>
                    <a:pt x="33710" y="20255"/>
                    <a:pt x="27995" y="40971"/>
                  </a:cubicBezTo>
                  <a:cubicBezTo>
                    <a:pt x="25423" y="50554"/>
                    <a:pt x="-1723" y="71042"/>
                    <a:pt x="86" y="54897"/>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241" name="Google Shape;1241;p22"/>
          <p:cNvGrpSpPr/>
          <p:nvPr/>
        </p:nvGrpSpPr>
        <p:grpSpPr>
          <a:xfrm>
            <a:off x="10238431" y="4359914"/>
            <a:ext cx="819297" cy="839255"/>
            <a:chOff x="10238431" y="4359914"/>
            <a:chExt cx="819297" cy="839255"/>
          </a:xfrm>
        </p:grpSpPr>
        <p:grpSp>
          <p:nvGrpSpPr>
            <p:cNvPr id="1242" name="Google Shape;1242;p22"/>
            <p:cNvGrpSpPr/>
            <p:nvPr/>
          </p:nvGrpSpPr>
          <p:grpSpPr>
            <a:xfrm>
              <a:off x="10238431" y="4359914"/>
              <a:ext cx="819297" cy="839255"/>
              <a:chOff x="2176960" y="794387"/>
              <a:chExt cx="1211082" cy="1240583"/>
            </a:xfrm>
          </p:grpSpPr>
          <p:sp>
            <p:nvSpPr>
              <p:cNvPr id="1243" name="Google Shape;1243;p22"/>
              <p:cNvSpPr/>
              <p:nvPr/>
            </p:nvSpPr>
            <p:spPr>
              <a:xfrm>
                <a:off x="2177038" y="824848"/>
                <a:ext cx="1210043" cy="1210122"/>
              </a:xfrm>
              <a:custGeom>
                <a:avLst/>
                <a:gdLst/>
                <a:ahLst/>
                <a:cxnLst/>
                <a:rect l="l" t="t" r="r" b="b"/>
                <a:pathLst>
                  <a:path w="734472" h="734520" extrusionOk="0">
                    <a:moveTo>
                      <a:pt x="0" y="367265"/>
                    </a:moveTo>
                    <a:cubicBezTo>
                      <a:pt x="0" y="164430"/>
                      <a:pt x="164402" y="0"/>
                      <a:pt x="367285" y="0"/>
                    </a:cubicBezTo>
                    <a:cubicBezTo>
                      <a:pt x="570072" y="0"/>
                      <a:pt x="734473" y="164430"/>
                      <a:pt x="734473" y="367265"/>
                    </a:cubicBezTo>
                    <a:cubicBezTo>
                      <a:pt x="734473" y="570090"/>
                      <a:pt x="570072" y="734520"/>
                      <a:pt x="367285" y="734520"/>
                    </a:cubicBezTo>
                    <a:cubicBezTo>
                      <a:pt x="164402" y="734520"/>
                      <a:pt x="0" y="570090"/>
                      <a:pt x="0" y="3672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244" name="Google Shape;1244;p22"/>
              <p:cNvGrpSpPr/>
              <p:nvPr/>
            </p:nvGrpSpPr>
            <p:grpSpPr>
              <a:xfrm>
                <a:off x="2176960" y="794387"/>
                <a:ext cx="1211082" cy="1211003"/>
                <a:chOff x="9753387" y="4851015"/>
                <a:chExt cx="734568" cy="734520"/>
              </a:xfrm>
            </p:grpSpPr>
            <p:sp>
              <p:nvSpPr>
                <p:cNvPr id="1245" name="Google Shape;1245;p22"/>
                <p:cNvSpPr/>
                <p:nvPr/>
              </p:nvSpPr>
              <p:spPr>
                <a:xfrm>
                  <a:off x="9753482" y="4851015"/>
                  <a:ext cx="734473" cy="734520"/>
                </a:xfrm>
                <a:custGeom>
                  <a:avLst/>
                  <a:gdLst/>
                  <a:ahLst/>
                  <a:cxnLst/>
                  <a:rect l="l" t="t" r="r" b="b"/>
                  <a:pathLst>
                    <a:path w="734473" h="734520" extrusionOk="0">
                      <a:moveTo>
                        <a:pt x="0" y="367265"/>
                      </a:moveTo>
                      <a:cubicBezTo>
                        <a:pt x="0" y="164430"/>
                        <a:pt x="164401" y="0"/>
                        <a:pt x="367189" y="0"/>
                      </a:cubicBezTo>
                      <a:cubicBezTo>
                        <a:pt x="570072" y="0"/>
                        <a:pt x="734473" y="164430"/>
                        <a:pt x="734473" y="367265"/>
                      </a:cubicBezTo>
                      <a:cubicBezTo>
                        <a:pt x="734473" y="570091"/>
                        <a:pt x="570072" y="734521"/>
                        <a:pt x="367189" y="734521"/>
                      </a:cubicBezTo>
                      <a:cubicBezTo>
                        <a:pt x="164401" y="734521"/>
                        <a:pt x="0" y="570091"/>
                        <a:pt x="0" y="367265"/>
                      </a:cubicBezTo>
                      <a:close/>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6" name="Google Shape;1246;p22"/>
                <p:cNvSpPr/>
                <p:nvPr/>
              </p:nvSpPr>
              <p:spPr>
                <a:xfrm>
                  <a:off x="9753387" y="5086416"/>
                  <a:ext cx="734568" cy="131864"/>
                </a:xfrm>
                <a:custGeom>
                  <a:avLst/>
                  <a:gdLst/>
                  <a:ahLst/>
                  <a:cxnLst/>
                  <a:rect l="l" t="t" r="r" b="b"/>
                  <a:pathLst>
                    <a:path w="734568" h="131864" extrusionOk="0">
                      <a:moveTo>
                        <a:pt x="734569" y="131864"/>
                      </a:moveTo>
                      <a:cubicBezTo>
                        <a:pt x="734569" y="58969"/>
                        <a:pt x="570072" y="0"/>
                        <a:pt x="367284" y="0"/>
                      </a:cubicBezTo>
                      <a:cubicBezTo>
                        <a:pt x="164402" y="0"/>
                        <a:pt x="0" y="58969"/>
                        <a:pt x="0" y="131864"/>
                      </a:cubicBezTo>
                    </a:path>
                  </a:pathLst>
                </a:custGeom>
                <a:noFill/>
                <a:ln w="9525" cap="rnd" cmpd="sng">
                  <a:solidFill>
                    <a:schemeClr val="dk2"/>
                  </a:solidFill>
                  <a:prstDash val="dash"/>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7" name="Google Shape;1247;p22"/>
                <p:cNvSpPr/>
                <p:nvPr/>
              </p:nvSpPr>
              <p:spPr>
                <a:xfrm>
                  <a:off x="9753387" y="5218280"/>
                  <a:ext cx="734568" cy="131864"/>
                </a:xfrm>
                <a:custGeom>
                  <a:avLst/>
                  <a:gdLst/>
                  <a:ahLst/>
                  <a:cxnLst/>
                  <a:rect l="l" t="t" r="r" b="b"/>
                  <a:pathLst>
                    <a:path w="734568" h="131864" extrusionOk="0">
                      <a:moveTo>
                        <a:pt x="0" y="0"/>
                      </a:moveTo>
                      <a:cubicBezTo>
                        <a:pt x="0" y="72885"/>
                        <a:pt x="164402" y="131864"/>
                        <a:pt x="367284" y="131864"/>
                      </a:cubicBezTo>
                      <a:cubicBezTo>
                        <a:pt x="570072" y="131864"/>
                        <a:pt x="734569" y="72894"/>
                        <a:pt x="734569" y="0"/>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1248" name="Google Shape;1248;p22"/>
            <p:cNvSpPr/>
            <p:nvPr/>
          </p:nvSpPr>
          <p:spPr>
            <a:xfrm>
              <a:off x="10668225" y="4749425"/>
              <a:ext cx="389321" cy="16597"/>
            </a:xfrm>
            <a:custGeom>
              <a:avLst/>
              <a:gdLst/>
              <a:ahLst/>
              <a:cxnLst/>
              <a:rect l="l" t="t" r="r" b="b"/>
              <a:pathLst>
                <a:path w="367284" h="9525" extrusionOk="0">
                  <a:moveTo>
                    <a:pt x="367285" y="0"/>
                  </a:moveTo>
                  <a:lnTo>
                    <a:pt x="0" y="0"/>
                  </a:ln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249" name="Google Shape;1249;p22"/>
          <p:cNvGrpSpPr/>
          <p:nvPr/>
        </p:nvGrpSpPr>
        <p:grpSpPr>
          <a:xfrm>
            <a:off x="928939" y="602401"/>
            <a:ext cx="1327239" cy="1238971"/>
            <a:chOff x="928939" y="602401"/>
            <a:chExt cx="1327239" cy="1238971"/>
          </a:xfrm>
        </p:grpSpPr>
        <p:sp>
          <p:nvSpPr>
            <p:cNvPr id="1250" name="Google Shape;1250;p22"/>
            <p:cNvSpPr/>
            <p:nvPr/>
          </p:nvSpPr>
          <p:spPr>
            <a:xfrm>
              <a:off x="929200" y="602401"/>
              <a:ext cx="1326736" cy="1238971"/>
            </a:xfrm>
            <a:custGeom>
              <a:avLst/>
              <a:gdLst/>
              <a:ahLst/>
              <a:cxnLst/>
              <a:rect l="l" t="t" r="r" b="b"/>
              <a:pathLst>
                <a:path w="722033" h="710012" extrusionOk="0">
                  <a:moveTo>
                    <a:pt x="354406" y="0"/>
                  </a:moveTo>
                  <a:lnTo>
                    <a:pt x="0" y="552155"/>
                  </a:lnTo>
                  <a:lnTo>
                    <a:pt x="154057" y="705878"/>
                  </a:lnTo>
                  <a:lnTo>
                    <a:pt x="722033" y="710013"/>
                  </a:lnTo>
                  <a:lnTo>
                    <a:pt x="354406"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251" name="Google Shape;1251;p22"/>
            <p:cNvGrpSpPr/>
            <p:nvPr/>
          </p:nvGrpSpPr>
          <p:grpSpPr>
            <a:xfrm>
              <a:off x="928939" y="602508"/>
              <a:ext cx="1327239" cy="1238760"/>
              <a:chOff x="6846958" y="4952437"/>
              <a:chExt cx="722032" cy="710013"/>
            </a:xfrm>
          </p:grpSpPr>
          <p:sp>
            <p:nvSpPr>
              <p:cNvPr id="1252" name="Google Shape;1252;p22"/>
              <p:cNvSpPr/>
              <p:nvPr/>
            </p:nvSpPr>
            <p:spPr>
              <a:xfrm>
                <a:off x="6846958" y="4952437"/>
                <a:ext cx="722032" cy="710012"/>
              </a:xfrm>
              <a:custGeom>
                <a:avLst/>
                <a:gdLst/>
                <a:ahLst/>
                <a:cxnLst/>
                <a:rect l="l" t="t" r="r" b="b"/>
                <a:pathLst>
                  <a:path w="722032" h="710012" extrusionOk="0">
                    <a:moveTo>
                      <a:pt x="354406" y="0"/>
                    </a:moveTo>
                    <a:lnTo>
                      <a:pt x="0" y="552155"/>
                    </a:lnTo>
                    <a:lnTo>
                      <a:pt x="154057" y="705879"/>
                    </a:lnTo>
                    <a:lnTo>
                      <a:pt x="722033" y="710013"/>
                    </a:lnTo>
                    <a:lnTo>
                      <a:pt x="354406" y="0"/>
                    </a:lnTo>
                    <a:close/>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3" name="Google Shape;1253;p22"/>
              <p:cNvSpPr/>
              <p:nvPr/>
            </p:nvSpPr>
            <p:spPr>
              <a:xfrm>
                <a:off x="7001014" y="4952437"/>
                <a:ext cx="200349" cy="705879"/>
              </a:xfrm>
              <a:custGeom>
                <a:avLst/>
                <a:gdLst/>
                <a:ahLst/>
                <a:cxnLst/>
                <a:rect l="l" t="t" r="r" b="b"/>
                <a:pathLst>
                  <a:path w="200349" h="705879" extrusionOk="0">
                    <a:moveTo>
                      <a:pt x="0" y="705879"/>
                    </a:moveTo>
                    <a:lnTo>
                      <a:pt x="200349" y="0"/>
                    </a:ln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4" name="Google Shape;1254;p22"/>
              <p:cNvSpPr/>
              <p:nvPr/>
            </p:nvSpPr>
            <p:spPr>
              <a:xfrm>
                <a:off x="6846958" y="5504592"/>
                <a:ext cx="544867" cy="4038"/>
              </a:xfrm>
              <a:custGeom>
                <a:avLst/>
                <a:gdLst/>
                <a:ahLst/>
                <a:cxnLst/>
                <a:rect l="l" t="t" r="r" b="b"/>
                <a:pathLst>
                  <a:path w="544867" h="4038" extrusionOk="0">
                    <a:moveTo>
                      <a:pt x="0" y="0"/>
                    </a:moveTo>
                    <a:lnTo>
                      <a:pt x="544868" y="4039"/>
                    </a:lnTo>
                  </a:path>
                </a:pathLst>
              </a:custGeom>
              <a:noFill/>
              <a:ln w="9525" cap="rnd" cmpd="sng">
                <a:solidFill>
                  <a:schemeClr val="dk2"/>
                </a:solidFill>
                <a:prstDash val="dash"/>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5" name="Google Shape;1255;p22"/>
              <p:cNvSpPr/>
              <p:nvPr/>
            </p:nvSpPr>
            <p:spPr>
              <a:xfrm>
                <a:off x="7391825" y="5508631"/>
                <a:ext cx="177164" cy="153819"/>
              </a:xfrm>
              <a:custGeom>
                <a:avLst/>
                <a:gdLst/>
                <a:ahLst/>
                <a:cxnLst/>
                <a:rect l="l" t="t" r="r" b="b"/>
                <a:pathLst>
                  <a:path w="177164" h="153819" extrusionOk="0">
                    <a:moveTo>
                      <a:pt x="177165" y="153819"/>
                    </a:moveTo>
                    <a:lnTo>
                      <a:pt x="0" y="0"/>
                    </a:lnTo>
                  </a:path>
                </a:pathLst>
              </a:custGeom>
              <a:noFill/>
              <a:ln w="9525" cap="rnd" cmpd="sng">
                <a:solidFill>
                  <a:schemeClr val="dk2"/>
                </a:solidFill>
                <a:prstDash val="dash"/>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6" name="Google Shape;1256;p22"/>
              <p:cNvSpPr/>
              <p:nvPr/>
            </p:nvSpPr>
            <p:spPr>
              <a:xfrm>
                <a:off x="7201364" y="4952437"/>
                <a:ext cx="190461" cy="556193"/>
              </a:xfrm>
              <a:custGeom>
                <a:avLst/>
                <a:gdLst/>
                <a:ahLst/>
                <a:cxnLst/>
                <a:rect l="l" t="t" r="r" b="b"/>
                <a:pathLst>
                  <a:path w="190461" h="556193" extrusionOk="0">
                    <a:moveTo>
                      <a:pt x="190462" y="556193"/>
                    </a:moveTo>
                    <a:lnTo>
                      <a:pt x="0" y="0"/>
                    </a:lnTo>
                  </a:path>
                </a:pathLst>
              </a:custGeom>
              <a:noFill/>
              <a:ln w="9525" cap="rnd" cmpd="sng">
                <a:solidFill>
                  <a:schemeClr val="dk2"/>
                </a:solidFill>
                <a:prstDash val="dash"/>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1257" name="Google Shape;1257;p22"/>
          <p:cNvGrpSpPr/>
          <p:nvPr/>
        </p:nvGrpSpPr>
        <p:grpSpPr>
          <a:xfrm rot="-3019403">
            <a:off x="731415" y="860536"/>
            <a:ext cx="526407" cy="279328"/>
            <a:chOff x="5791759" y="2630895"/>
            <a:chExt cx="604799" cy="320925"/>
          </a:xfrm>
        </p:grpSpPr>
        <p:sp>
          <p:nvSpPr>
            <p:cNvPr id="1258" name="Google Shape;1258;p22"/>
            <p:cNvSpPr/>
            <p:nvPr/>
          </p:nvSpPr>
          <p:spPr>
            <a:xfrm>
              <a:off x="5791759" y="2671104"/>
              <a:ext cx="98284" cy="280716"/>
            </a:xfrm>
            <a:custGeom>
              <a:avLst/>
              <a:gdLst/>
              <a:ahLst/>
              <a:cxnLst/>
              <a:rect l="l" t="t" r="r" b="b"/>
              <a:pathLst>
                <a:path w="98284" h="280716" extrusionOk="0">
                  <a:moveTo>
                    <a:pt x="0" y="100194"/>
                  </a:moveTo>
                  <a:cubicBezTo>
                    <a:pt x="22822" y="157278"/>
                    <a:pt x="34376" y="229620"/>
                    <a:pt x="73219" y="279626"/>
                  </a:cubicBezTo>
                  <a:cubicBezTo>
                    <a:pt x="78038" y="285837"/>
                    <a:pt x="72076" y="263824"/>
                    <a:pt x="73133" y="256033"/>
                  </a:cubicBezTo>
                  <a:cubicBezTo>
                    <a:pt x="75638" y="237630"/>
                    <a:pt x="73781" y="218533"/>
                    <a:pt x="74752" y="199759"/>
                  </a:cubicBezTo>
                  <a:cubicBezTo>
                    <a:pt x="77524" y="146667"/>
                    <a:pt x="80620" y="93079"/>
                    <a:pt x="90907" y="40720"/>
                  </a:cubicBezTo>
                  <a:cubicBezTo>
                    <a:pt x="91697" y="36653"/>
                    <a:pt x="101880" y="3201"/>
                    <a:pt x="96936" y="401"/>
                  </a:cubicBezTo>
                  <a:cubicBezTo>
                    <a:pt x="91564" y="-2638"/>
                    <a:pt x="93688" y="12402"/>
                    <a:pt x="93364" y="18565"/>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9" name="Google Shape;1259;p22"/>
            <p:cNvSpPr/>
            <p:nvPr/>
          </p:nvSpPr>
          <p:spPr>
            <a:xfrm>
              <a:off x="5946978" y="2823191"/>
              <a:ext cx="60941" cy="12553"/>
            </a:xfrm>
            <a:custGeom>
              <a:avLst/>
              <a:gdLst/>
              <a:ahLst/>
              <a:cxnLst/>
              <a:rect l="l" t="t" r="r" b="b"/>
              <a:pathLst>
                <a:path w="60941" h="12553" extrusionOk="0">
                  <a:moveTo>
                    <a:pt x="0" y="12554"/>
                  </a:moveTo>
                  <a:cubicBezTo>
                    <a:pt x="16707" y="1333"/>
                    <a:pt x="41081" y="5486"/>
                    <a:pt x="60941" y="0"/>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0" name="Google Shape;1260;p22"/>
            <p:cNvSpPr/>
            <p:nvPr/>
          </p:nvSpPr>
          <p:spPr>
            <a:xfrm>
              <a:off x="5959380" y="2855794"/>
              <a:ext cx="53006" cy="11106"/>
            </a:xfrm>
            <a:custGeom>
              <a:avLst/>
              <a:gdLst/>
              <a:ahLst/>
              <a:cxnLst/>
              <a:rect l="l" t="t" r="r" b="b"/>
              <a:pathLst>
                <a:path w="53006" h="11106" extrusionOk="0">
                  <a:moveTo>
                    <a:pt x="0" y="11106"/>
                  </a:moveTo>
                  <a:cubicBezTo>
                    <a:pt x="15707" y="1572"/>
                    <a:pt x="35271" y="3724"/>
                    <a:pt x="53007" y="0"/>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1" name="Google Shape;1261;p22"/>
            <p:cNvSpPr/>
            <p:nvPr/>
          </p:nvSpPr>
          <p:spPr>
            <a:xfrm>
              <a:off x="6081443" y="2633872"/>
              <a:ext cx="29346" cy="69769"/>
            </a:xfrm>
            <a:custGeom>
              <a:avLst/>
              <a:gdLst/>
              <a:ahLst/>
              <a:cxnLst/>
              <a:rect l="l" t="t" r="r" b="b"/>
              <a:pathLst>
                <a:path w="29346" h="69769" extrusionOk="0">
                  <a:moveTo>
                    <a:pt x="0" y="59473"/>
                  </a:moveTo>
                  <a:cubicBezTo>
                    <a:pt x="9401" y="39347"/>
                    <a:pt x="13678" y="23383"/>
                    <a:pt x="18535" y="1523"/>
                  </a:cubicBezTo>
                  <a:cubicBezTo>
                    <a:pt x="20231" y="-6144"/>
                    <a:pt x="17564" y="17230"/>
                    <a:pt x="17774" y="25079"/>
                  </a:cubicBezTo>
                  <a:cubicBezTo>
                    <a:pt x="18212" y="41500"/>
                    <a:pt x="23993" y="55035"/>
                    <a:pt x="29346" y="69770"/>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2" name="Google Shape;1262;p22"/>
            <p:cNvSpPr/>
            <p:nvPr/>
          </p:nvSpPr>
          <p:spPr>
            <a:xfrm>
              <a:off x="6073799" y="2710561"/>
              <a:ext cx="116249" cy="54072"/>
            </a:xfrm>
            <a:custGeom>
              <a:avLst/>
              <a:gdLst/>
              <a:ahLst/>
              <a:cxnLst/>
              <a:rect l="l" t="t" r="r" b="b"/>
              <a:pathLst>
                <a:path w="116249" h="54072" extrusionOk="0">
                  <a:moveTo>
                    <a:pt x="15568" y="46269"/>
                  </a:moveTo>
                  <a:cubicBezTo>
                    <a:pt x="9481" y="46431"/>
                    <a:pt x="6129" y="45983"/>
                    <a:pt x="509" y="52898"/>
                  </a:cubicBezTo>
                  <a:cubicBezTo>
                    <a:pt x="-2710" y="56861"/>
                    <a:pt x="10215" y="49688"/>
                    <a:pt x="14911" y="47669"/>
                  </a:cubicBezTo>
                  <a:cubicBezTo>
                    <a:pt x="18254" y="46221"/>
                    <a:pt x="21826" y="45345"/>
                    <a:pt x="25198" y="43935"/>
                  </a:cubicBezTo>
                  <a:cubicBezTo>
                    <a:pt x="28912" y="42383"/>
                    <a:pt x="32522" y="40582"/>
                    <a:pt x="36133" y="38801"/>
                  </a:cubicBezTo>
                  <a:cubicBezTo>
                    <a:pt x="52849" y="30534"/>
                    <a:pt x="70042" y="23133"/>
                    <a:pt x="86720" y="14608"/>
                  </a:cubicBezTo>
                  <a:cubicBezTo>
                    <a:pt x="93216" y="11284"/>
                    <a:pt x="128144" y="-8519"/>
                    <a:pt x="112056" y="4235"/>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3" name="Google Shape;1263;p22"/>
            <p:cNvSpPr/>
            <p:nvPr/>
          </p:nvSpPr>
          <p:spPr>
            <a:xfrm>
              <a:off x="6121903" y="2779470"/>
              <a:ext cx="50345" cy="89597"/>
            </a:xfrm>
            <a:custGeom>
              <a:avLst/>
              <a:gdLst/>
              <a:ahLst/>
              <a:cxnLst/>
              <a:rect l="l" t="t" r="r" b="b"/>
              <a:pathLst>
                <a:path w="50345" h="89597" extrusionOk="0">
                  <a:moveTo>
                    <a:pt x="3154" y="17945"/>
                  </a:moveTo>
                  <a:cubicBezTo>
                    <a:pt x="-6580" y="13402"/>
                    <a:pt x="38264" y="-12858"/>
                    <a:pt x="43731" y="7868"/>
                  </a:cubicBezTo>
                  <a:cubicBezTo>
                    <a:pt x="48360" y="25442"/>
                    <a:pt x="14404" y="50483"/>
                    <a:pt x="14356" y="48797"/>
                  </a:cubicBezTo>
                  <a:cubicBezTo>
                    <a:pt x="14004" y="35262"/>
                    <a:pt x="54056" y="40615"/>
                    <a:pt x="50065" y="63770"/>
                  </a:cubicBezTo>
                  <a:cubicBezTo>
                    <a:pt x="44798" y="94307"/>
                    <a:pt x="-10647" y="98679"/>
                    <a:pt x="1821" y="71981"/>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4" name="Google Shape;1264;p22"/>
            <p:cNvSpPr/>
            <p:nvPr/>
          </p:nvSpPr>
          <p:spPr>
            <a:xfrm>
              <a:off x="6255169" y="2654065"/>
              <a:ext cx="23622" cy="105365"/>
            </a:xfrm>
            <a:custGeom>
              <a:avLst/>
              <a:gdLst/>
              <a:ahLst/>
              <a:cxnLst/>
              <a:rect l="l" t="t" r="r" b="b"/>
              <a:pathLst>
                <a:path w="23622" h="105365" extrusionOk="0">
                  <a:moveTo>
                    <a:pt x="1763" y="0"/>
                  </a:moveTo>
                  <a:cubicBezTo>
                    <a:pt x="-8639" y="8239"/>
                    <a:pt x="30747" y="68018"/>
                    <a:pt x="22470" y="101908"/>
                  </a:cubicBezTo>
                  <a:cubicBezTo>
                    <a:pt x="22193" y="103022"/>
                    <a:pt x="22536" y="104213"/>
                    <a:pt x="22565" y="105366"/>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5" name="Google Shape;1265;p22"/>
            <p:cNvSpPr/>
            <p:nvPr/>
          </p:nvSpPr>
          <p:spPr>
            <a:xfrm>
              <a:off x="6242500" y="2637701"/>
              <a:ext cx="85708" cy="146434"/>
            </a:xfrm>
            <a:custGeom>
              <a:avLst/>
              <a:gdLst/>
              <a:ahLst/>
              <a:cxnLst/>
              <a:rect l="l" t="t" r="r" b="b"/>
              <a:pathLst>
                <a:path w="85708" h="146434" extrusionOk="0">
                  <a:moveTo>
                    <a:pt x="963" y="30565"/>
                  </a:moveTo>
                  <a:cubicBezTo>
                    <a:pt x="-7552" y="22498"/>
                    <a:pt x="42778" y="-12640"/>
                    <a:pt x="59113" y="4791"/>
                  </a:cubicBezTo>
                  <a:cubicBezTo>
                    <a:pt x="71143" y="17612"/>
                    <a:pt x="38681" y="82563"/>
                    <a:pt x="25242" y="84610"/>
                  </a:cubicBezTo>
                  <a:cubicBezTo>
                    <a:pt x="22670" y="85001"/>
                    <a:pt x="32957" y="70628"/>
                    <a:pt x="43568" y="70971"/>
                  </a:cubicBezTo>
                  <a:cubicBezTo>
                    <a:pt x="58789" y="71456"/>
                    <a:pt x="82058" y="78314"/>
                    <a:pt x="85069" y="95478"/>
                  </a:cubicBezTo>
                  <a:cubicBezTo>
                    <a:pt x="95384" y="154267"/>
                    <a:pt x="-23002" y="155086"/>
                    <a:pt x="12697" y="133407"/>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6" name="Google Shape;1266;p22"/>
            <p:cNvSpPr/>
            <p:nvPr/>
          </p:nvSpPr>
          <p:spPr>
            <a:xfrm>
              <a:off x="6316540" y="2630895"/>
              <a:ext cx="80018" cy="119134"/>
            </a:xfrm>
            <a:custGeom>
              <a:avLst/>
              <a:gdLst/>
              <a:ahLst/>
              <a:cxnLst/>
              <a:rect l="l" t="t" r="r" b="b"/>
              <a:pathLst>
                <a:path w="80018" h="119134" extrusionOk="0">
                  <a:moveTo>
                    <a:pt x="694" y="100"/>
                  </a:moveTo>
                  <a:cubicBezTo>
                    <a:pt x="513" y="-385"/>
                    <a:pt x="-163" y="1024"/>
                    <a:pt x="37" y="1501"/>
                  </a:cubicBezTo>
                  <a:cubicBezTo>
                    <a:pt x="8219" y="21065"/>
                    <a:pt x="17544" y="40134"/>
                    <a:pt x="25821" y="59660"/>
                  </a:cubicBezTo>
                  <a:cubicBezTo>
                    <a:pt x="26669" y="61679"/>
                    <a:pt x="43576" y="119353"/>
                    <a:pt x="39166" y="118839"/>
                  </a:cubicBezTo>
                  <a:cubicBezTo>
                    <a:pt x="34212" y="118268"/>
                    <a:pt x="36051" y="114572"/>
                    <a:pt x="35518" y="112019"/>
                  </a:cubicBezTo>
                  <a:cubicBezTo>
                    <a:pt x="30393" y="87549"/>
                    <a:pt x="25021" y="17131"/>
                    <a:pt x="57882" y="67804"/>
                  </a:cubicBezTo>
                  <a:cubicBezTo>
                    <a:pt x="60682" y="72138"/>
                    <a:pt x="62911" y="76815"/>
                    <a:pt x="65169" y="81453"/>
                  </a:cubicBezTo>
                  <a:cubicBezTo>
                    <a:pt x="67560" y="86387"/>
                    <a:pt x="69503" y="91531"/>
                    <a:pt x="71798" y="96513"/>
                  </a:cubicBezTo>
                  <a:cubicBezTo>
                    <a:pt x="75360" y="104247"/>
                    <a:pt x="78723" y="110676"/>
                    <a:pt x="80018" y="119134"/>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267" name="Google Shape;1267;p22"/>
          <p:cNvGrpSpPr/>
          <p:nvPr/>
        </p:nvGrpSpPr>
        <p:grpSpPr>
          <a:xfrm rot="-8403264">
            <a:off x="10210627" y="-706444"/>
            <a:ext cx="874890" cy="2951624"/>
            <a:chOff x="4956637" y="584511"/>
            <a:chExt cx="1835125" cy="6191178"/>
          </a:xfrm>
        </p:grpSpPr>
        <p:sp>
          <p:nvSpPr>
            <p:cNvPr id="1268" name="Google Shape;1268;p22"/>
            <p:cNvSpPr/>
            <p:nvPr/>
          </p:nvSpPr>
          <p:spPr>
            <a:xfrm>
              <a:off x="4956647" y="584609"/>
              <a:ext cx="1835115" cy="6190985"/>
            </a:xfrm>
            <a:custGeom>
              <a:avLst/>
              <a:gdLst/>
              <a:ahLst/>
              <a:cxnLst/>
              <a:rect l="l" t="t" r="r" b="b"/>
              <a:pathLst>
                <a:path w="1835115" h="6190985" extrusionOk="0">
                  <a:moveTo>
                    <a:pt x="1114204" y="0"/>
                  </a:moveTo>
                  <a:lnTo>
                    <a:pt x="1114204" y="1"/>
                  </a:lnTo>
                  <a:lnTo>
                    <a:pt x="1114204" y="0"/>
                  </a:lnTo>
                  <a:lnTo>
                    <a:pt x="1114204" y="1"/>
                  </a:lnTo>
                  <a:lnTo>
                    <a:pt x="1114204" y="614024"/>
                  </a:lnTo>
                  <a:lnTo>
                    <a:pt x="1160492" y="614024"/>
                  </a:lnTo>
                  <a:cubicBezTo>
                    <a:pt x="1180700" y="614024"/>
                    <a:pt x="1197119" y="628851"/>
                    <a:pt x="1197119" y="647100"/>
                  </a:cubicBezTo>
                  <a:cubicBezTo>
                    <a:pt x="1197119" y="827994"/>
                    <a:pt x="1293043" y="998109"/>
                    <a:pt x="1455210" y="1104410"/>
                  </a:cubicBezTo>
                  <a:lnTo>
                    <a:pt x="1576961" y="1184191"/>
                  </a:lnTo>
                  <a:cubicBezTo>
                    <a:pt x="1739128" y="1290493"/>
                    <a:pt x="1835052" y="1460493"/>
                    <a:pt x="1835052" y="1641502"/>
                  </a:cubicBezTo>
                  <a:lnTo>
                    <a:pt x="1835052" y="1716437"/>
                  </a:lnTo>
                  <a:lnTo>
                    <a:pt x="1835115" y="1716437"/>
                  </a:lnTo>
                  <a:lnTo>
                    <a:pt x="1603358" y="5992926"/>
                  </a:lnTo>
                  <a:cubicBezTo>
                    <a:pt x="1597358" y="6103846"/>
                    <a:pt x="1496004" y="6190985"/>
                    <a:pt x="1373053" y="6190985"/>
                  </a:cubicBezTo>
                  <a:lnTo>
                    <a:pt x="462126" y="6190985"/>
                  </a:lnTo>
                  <a:cubicBezTo>
                    <a:pt x="339174" y="6190985"/>
                    <a:pt x="237820" y="6103846"/>
                    <a:pt x="231821" y="5992926"/>
                  </a:cubicBezTo>
                  <a:lnTo>
                    <a:pt x="0" y="1716437"/>
                  </a:lnTo>
                  <a:lnTo>
                    <a:pt x="0" y="1641502"/>
                  </a:lnTo>
                  <a:cubicBezTo>
                    <a:pt x="0" y="1460493"/>
                    <a:pt x="95924" y="1290493"/>
                    <a:pt x="258091" y="1184191"/>
                  </a:cubicBezTo>
                  <a:lnTo>
                    <a:pt x="379842" y="1104410"/>
                  </a:lnTo>
                  <a:cubicBezTo>
                    <a:pt x="542009" y="998109"/>
                    <a:pt x="637933" y="827994"/>
                    <a:pt x="637933" y="647100"/>
                  </a:cubicBezTo>
                  <a:cubicBezTo>
                    <a:pt x="637933" y="628851"/>
                    <a:pt x="654352" y="614024"/>
                    <a:pt x="674560" y="614024"/>
                  </a:cubicBezTo>
                  <a:lnTo>
                    <a:pt x="720911" y="614024"/>
                  </a:lnTo>
                  <a:lnTo>
                    <a:pt x="720911" y="193328"/>
                  </a:lnTo>
                  <a:lnTo>
                    <a:pt x="720911" y="193327"/>
                  </a:lnTo>
                  <a:lnTo>
                    <a:pt x="720911" y="193326"/>
                  </a:lnTo>
                  <a:lnTo>
                    <a:pt x="720913" y="193326"/>
                  </a:lnTo>
                  <a:close/>
                </a:path>
              </a:pathLst>
            </a:custGeom>
            <a:solidFill>
              <a:srgbClr val="FFFFFF"/>
            </a:solidFill>
            <a:ln>
              <a:noFill/>
            </a:ln>
            <a:effectLst>
              <a:outerShdw blurRad="100013" dist="19050" dir="5400000" algn="bl" rotWithShape="0">
                <a:srgbClr val="000000">
                  <a:alpha val="52999"/>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1269" name="Google Shape;1269;p22"/>
            <p:cNvGrpSpPr/>
            <p:nvPr/>
          </p:nvGrpSpPr>
          <p:grpSpPr>
            <a:xfrm>
              <a:off x="4956637" y="584511"/>
              <a:ext cx="1835115" cy="6191178"/>
              <a:chOff x="5775584" y="523589"/>
              <a:chExt cx="1835115" cy="6855473"/>
            </a:xfrm>
          </p:grpSpPr>
          <p:sp>
            <p:nvSpPr>
              <p:cNvPr id="1270" name="Google Shape;1270;p22"/>
              <p:cNvSpPr/>
              <p:nvPr/>
            </p:nvSpPr>
            <p:spPr>
              <a:xfrm>
                <a:off x="5775584" y="2424252"/>
                <a:ext cx="1835115" cy="4954810"/>
              </a:xfrm>
              <a:custGeom>
                <a:avLst/>
                <a:gdLst/>
                <a:ahLst/>
                <a:cxnLst/>
                <a:rect l="l" t="t" r="r" b="b"/>
                <a:pathLst>
                  <a:path w="1835115" h="4954810" extrusionOk="0">
                    <a:moveTo>
                      <a:pt x="0" y="0"/>
                    </a:moveTo>
                    <a:lnTo>
                      <a:pt x="1835115" y="0"/>
                    </a:lnTo>
                    <a:lnTo>
                      <a:pt x="1603358" y="4735493"/>
                    </a:lnTo>
                    <a:cubicBezTo>
                      <a:pt x="1597358" y="4858318"/>
                      <a:pt x="1496004" y="4954810"/>
                      <a:pt x="1373053" y="4954810"/>
                    </a:cubicBezTo>
                    <a:lnTo>
                      <a:pt x="462126" y="4954810"/>
                    </a:lnTo>
                    <a:cubicBezTo>
                      <a:pt x="339174" y="4954810"/>
                      <a:pt x="237820" y="4858318"/>
                      <a:pt x="231821" y="4735493"/>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71" name="Google Shape;1271;p22"/>
              <p:cNvSpPr/>
              <p:nvPr/>
            </p:nvSpPr>
            <p:spPr>
              <a:xfrm>
                <a:off x="7015076" y="2463594"/>
                <a:ext cx="475702" cy="4876189"/>
              </a:xfrm>
              <a:custGeom>
                <a:avLst/>
                <a:gdLst/>
                <a:ahLst/>
                <a:cxnLst/>
                <a:rect l="l" t="t" r="r" b="b"/>
                <a:pathLst>
                  <a:path w="475702" h="4876189" extrusionOk="0">
                    <a:moveTo>
                      <a:pt x="0" y="4876190"/>
                    </a:moveTo>
                    <a:cubicBezTo>
                      <a:pt x="34732" y="4836848"/>
                      <a:pt x="58097" y="4771426"/>
                      <a:pt x="60307" y="4696215"/>
                    </a:cubicBezTo>
                    <a:lnTo>
                      <a:pt x="196899" y="0"/>
                    </a:lnTo>
                    <a:lnTo>
                      <a:pt x="475703" y="0"/>
                    </a:lnTo>
                    <a:lnTo>
                      <a:pt x="245903" y="4696215"/>
                    </a:lnTo>
                    <a:cubicBezTo>
                      <a:pt x="242240" y="4771173"/>
                      <a:pt x="203025" y="4836469"/>
                      <a:pt x="144991" y="4875811"/>
                    </a:cubicBezTo>
                    <a:cubicBezTo>
                      <a:pt x="141202" y="4876063"/>
                      <a:pt x="137413" y="4876190"/>
                      <a:pt x="133560" y="4876190"/>
                    </a:cubicBezTo>
                    <a:lnTo>
                      <a:pt x="0" y="4876190"/>
                    </a:lnTo>
                    <a:close/>
                  </a:path>
                </a:pathLst>
              </a:custGeom>
              <a:solidFill>
                <a:srgbClr val="FFFFFF">
                  <a:alpha val="309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72" name="Google Shape;1272;p22"/>
              <p:cNvSpPr/>
              <p:nvPr/>
            </p:nvSpPr>
            <p:spPr>
              <a:xfrm>
                <a:off x="5816883" y="2463594"/>
                <a:ext cx="610841" cy="4876189"/>
              </a:xfrm>
              <a:custGeom>
                <a:avLst/>
                <a:gdLst/>
                <a:ahLst/>
                <a:cxnLst/>
                <a:rect l="l" t="t" r="r" b="b"/>
                <a:pathLst>
                  <a:path w="610841" h="4876189" extrusionOk="0">
                    <a:moveTo>
                      <a:pt x="0" y="0"/>
                    </a:moveTo>
                    <a:lnTo>
                      <a:pt x="401881" y="0"/>
                    </a:lnTo>
                    <a:lnTo>
                      <a:pt x="546872" y="4696215"/>
                    </a:lnTo>
                    <a:cubicBezTo>
                      <a:pt x="549208" y="4771426"/>
                      <a:pt x="574152" y="4836848"/>
                      <a:pt x="610842" y="4876190"/>
                    </a:cubicBezTo>
                    <a:lnTo>
                      <a:pt x="420763" y="4876190"/>
                    </a:lnTo>
                    <a:cubicBezTo>
                      <a:pt x="318651" y="4876190"/>
                      <a:pt x="234789" y="4796243"/>
                      <a:pt x="229800" y="4694257"/>
                    </a:cubicBezTo>
                    <a:lnTo>
                      <a:pt x="0" y="0"/>
                    </a:lnTo>
                    <a:close/>
                  </a:path>
                </a:pathLst>
              </a:custGeom>
              <a:solidFill>
                <a:srgbClr val="0D0D0D">
                  <a:alpha val="137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73" name="Google Shape;1273;p22"/>
              <p:cNvSpPr/>
              <p:nvPr/>
            </p:nvSpPr>
            <p:spPr>
              <a:xfrm>
                <a:off x="5775584" y="1203516"/>
                <a:ext cx="1835051" cy="1220736"/>
              </a:xfrm>
              <a:custGeom>
                <a:avLst/>
                <a:gdLst/>
                <a:ahLst/>
                <a:cxnLst/>
                <a:rect l="l" t="t" r="r" b="b"/>
                <a:pathLst>
                  <a:path w="1835051" h="1220736" extrusionOk="0">
                    <a:moveTo>
                      <a:pt x="0" y="1220737"/>
                    </a:moveTo>
                    <a:lnTo>
                      <a:pt x="0" y="1137759"/>
                    </a:lnTo>
                    <a:cubicBezTo>
                      <a:pt x="0" y="937323"/>
                      <a:pt x="95924" y="749075"/>
                      <a:pt x="258091" y="631365"/>
                    </a:cubicBezTo>
                    <a:lnTo>
                      <a:pt x="379842" y="543020"/>
                    </a:lnTo>
                    <a:cubicBezTo>
                      <a:pt x="542009" y="425310"/>
                      <a:pt x="637933" y="236936"/>
                      <a:pt x="637933" y="36627"/>
                    </a:cubicBezTo>
                    <a:lnTo>
                      <a:pt x="637933" y="36627"/>
                    </a:lnTo>
                    <a:cubicBezTo>
                      <a:pt x="637933" y="16419"/>
                      <a:pt x="654352" y="0"/>
                      <a:pt x="674560" y="0"/>
                    </a:cubicBezTo>
                    <a:lnTo>
                      <a:pt x="1160492" y="0"/>
                    </a:lnTo>
                    <a:cubicBezTo>
                      <a:pt x="1180700" y="0"/>
                      <a:pt x="1197119" y="16419"/>
                      <a:pt x="1197119" y="36627"/>
                    </a:cubicBezTo>
                    <a:lnTo>
                      <a:pt x="1197119" y="36627"/>
                    </a:lnTo>
                    <a:cubicBezTo>
                      <a:pt x="1197119" y="236936"/>
                      <a:pt x="1293043" y="425310"/>
                      <a:pt x="1455210" y="543020"/>
                    </a:cubicBezTo>
                    <a:lnTo>
                      <a:pt x="1576961" y="631365"/>
                    </a:lnTo>
                    <a:cubicBezTo>
                      <a:pt x="1739128" y="749075"/>
                      <a:pt x="1835052" y="937323"/>
                      <a:pt x="1835052" y="1137759"/>
                    </a:cubicBezTo>
                    <a:lnTo>
                      <a:pt x="1835052" y="1220737"/>
                    </a:lnTo>
                    <a:lnTo>
                      <a:pt x="0" y="1220737"/>
                    </a:lnTo>
                    <a:close/>
                  </a:path>
                </a:pathLst>
              </a:custGeom>
              <a:solidFill>
                <a:srgbClr val="3E3E3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74" name="Google Shape;1274;p22"/>
              <p:cNvSpPr/>
              <p:nvPr/>
            </p:nvSpPr>
            <p:spPr>
              <a:xfrm>
                <a:off x="6834027" y="1242984"/>
                <a:ext cx="658709" cy="1142115"/>
              </a:xfrm>
              <a:custGeom>
                <a:avLst/>
                <a:gdLst/>
                <a:ahLst/>
                <a:cxnLst/>
                <a:rect l="l" t="t" r="r" b="b"/>
                <a:pathLst>
                  <a:path w="658709" h="1142115" extrusionOk="0">
                    <a:moveTo>
                      <a:pt x="0" y="0"/>
                    </a:moveTo>
                    <a:lnTo>
                      <a:pt x="20713" y="0"/>
                    </a:lnTo>
                    <a:cubicBezTo>
                      <a:pt x="20965" y="61634"/>
                      <a:pt x="30312" y="122194"/>
                      <a:pt x="47993" y="179723"/>
                    </a:cubicBezTo>
                    <a:cubicBezTo>
                      <a:pt x="51530" y="191405"/>
                      <a:pt x="55445" y="203025"/>
                      <a:pt x="59676" y="214455"/>
                    </a:cubicBezTo>
                    <a:cubicBezTo>
                      <a:pt x="68201" y="237378"/>
                      <a:pt x="78052" y="259796"/>
                      <a:pt x="89040" y="281456"/>
                    </a:cubicBezTo>
                    <a:cubicBezTo>
                      <a:pt x="91819" y="286824"/>
                      <a:pt x="94661" y="292191"/>
                      <a:pt x="97565" y="297559"/>
                    </a:cubicBezTo>
                    <a:cubicBezTo>
                      <a:pt x="103312" y="308294"/>
                      <a:pt x="109501" y="318777"/>
                      <a:pt x="116068" y="329133"/>
                    </a:cubicBezTo>
                    <a:cubicBezTo>
                      <a:pt x="122509" y="339490"/>
                      <a:pt x="129329" y="349594"/>
                      <a:pt x="136402" y="359571"/>
                    </a:cubicBezTo>
                    <a:cubicBezTo>
                      <a:pt x="139939" y="364560"/>
                      <a:pt x="143475" y="369549"/>
                      <a:pt x="147138" y="374412"/>
                    </a:cubicBezTo>
                    <a:cubicBezTo>
                      <a:pt x="154589" y="384136"/>
                      <a:pt x="162230" y="393672"/>
                      <a:pt x="170187" y="403018"/>
                    </a:cubicBezTo>
                    <a:cubicBezTo>
                      <a:pt x="189953" y="426320"/>
                      <a:pt x="211739" y="448359"/>
                      <a:pt x="235041" y="468819"/>
                    </a:cubicBezTo>
                    <a:cubicBezTo>
                      <a:pt x="244324" y="476966"/>
                      <a:pt x="253923" y="484796"/>
                      <a:pt x="263900" y="492437"/>
                    </a:cubicBezTo>
                    <a:cubicBezTo>
                      <a:pt x="268763" y="496226"/>
                      <a:pt x="273752" y="500015"/>
                      <a:pt x="278867" y="503741"/>
                    </a:cubicBezTo>
                    <a:lnTo>
                      <a:pt x="400618" y="592087"/>
                    </a:lnTo>
                    <a:cubicBezTo>
                      <a:pt x="562786" y="709797"/>
                      <a:pt x="658709" y="898044"/>
                      <a:pt x="658709" y="1098480"/>
                    </a:cubicBezTo>
                    <a:lnTo>
                      <a:pt x="658709" y="1142116"/>
                    </a:lnTo>
                    <a:lnTo>
                      <a:pt x="379085" y="1142116"/>
                    </a:lnTo>
                    <a:lnTo>
                      <a:pt x="379085" y="1098480"/>
                    </a:lnTo>
                    <a:cubicBezTo>
                      <a:pt x="379085" y="898044"/>
                      <a:pt x="322061" y="709797"/>
                      <a:pt x="225695" y="592087"/>
                    </a:cubicBezTo>
                    <a:lnTo>
                      <a:pt x="153326" y="503741"/>
                    </a:lnTo>
                    <a:cubicBezTo>
                      <a:pt x="105207" y="444886"/>
                      <a:pt x="66812" y="368349"/>
                      <a:pt x="40479" y="281582"/>
                    </a:cubicBezTo>
                    <a:cubicBezTo>
                      <a:pt x="14587" y="195257"/>
                      <a:pt x="316" y="99207"/>
                      <a:pt x="0" y="0"/>
                    </a:cubicBezTo>
                    <a:close/>
                  </a:path>
                </a:pathLst>
              </a:custGeom>
              <a:solidFill>
                <a:srgbClr val="FFFFFF">
                  <a:alpha val="309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75" name="Google Shape;1275;p22"/>
              <p:cNvSpPr/>
              <p:nvPr/>
            </p:nvSpPr>
            <p:spPr>
              <a:xfrm>
                <a:off x="5814925" y="1242984"/>
                <a:ext cx="804899" cy="1141989"/>
              </a:xfrm>
              <a:custGeom>
                <a:avLst/>
                <a:gdLst/>
                <a:ahLst/>
                <a:cxnLst/>
                <a:rect l="l" t="t" r="r" b="b"/>
                <a:pathLst>
                  <a:path w="804899" h="1141989" extrusionOk="0">
                    <a:moveTo>
                      <a:pt x="0" y="1141927"/>
                    </a:moveTo>
                    <a:lnTo>
                      <a:pt x="0" y="1098290"/>
                    </a:lnTo>
                    <a:cubicBezTo>
                      <a:pt x="0" y="911116"/>
                      <a:pt x="90430" y="733730"/>
                      <a:pt x="241861" y="623788"/>
                    </a:cubicBezTo>
                    <a:lnTo>
                      <a:pt x="363613" y="535442"/>
                    </a:lnTo>
                    <a:cubicBezTo>
                      <a:pt x="534684" y="411164"/>
                      <a:pt x="637049" y="211297"/>
                      <a:pt x="637933" y="0"/>
                    </a:cubicBezTo>
                    <a:lnTo>
                      <a:pt x="804899" y="0"/>
                    </a:lnTo>
                    <a:cubicBezTo>
                      <a:pt x="804394" y="199236"/>
                      <a:pt x="743834" y="386410"/>
                      <a:pt x="642101" y="503615"/>
                    </a:cubicBezTo>
                    <a:lnTo>
                      <a:pt x="565438" y="591960"/>
                    </a:lnTo>
                    <a:cubicBezTo>
                      <a:pt x="463199" y="709670"/>
                      <a:pt x="402639" y="897918"/>
                      <a:pt x="402639" y="1098354"/>
                    </a:cubicBezTo>
                    <a:lnTo>
                      <a:pt x="402639" y="1141990"/>
                    </a:lnTo>
                    <a:lnTo>
                      <a:pt x="0" y="1141927"/>
                    </a:lnTo>
                    <a:close/>
                  </a:path>
                </a:pathLst>
              </a:custGeom>
              <a:solidFill>
                <a:srgbClr val="3E3E3E">
                  <a:alpha val="686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76" name="Google Shape;1276;p22"/>
              <p:cNvSpPr/>
              <p:nvPr/>
            </p:nvSpPr>
            <p:spPr>
              <a:xfrm>
                <a:off x="6496495" y="523589"/>
                <a:ext cx="393293" cy="679990"/>
              </a:xfrm>
              <a:custGeom>
                <a:avLst/>
                <a:gdLst/>
                <a:ahLst/>
                <a:cxnLst/>
                <a:rect l="l" t="t" r="r" b="b"/>
                <a:pathLst>
                  <a:path w="393293" h="679990" extrusionOk="0">
                    <a:moveTo>
                      <a:pt x="0" y="214076"/>
                    </a:moveTo>
                    <a:lnTo>
                      <a:pt x="393293" y="0"/>
                    </a:lnTo>
                    <a:lnTo>
                      <a:pt x="393293" y="679990"/>
                    </a:lnTo>
                    <a:lnTo>
                      <a:pt x="0" y="67999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77" name="Google Shape;1277;p22"/>
              <p:cNvSpPr/>
              <p:nvPr/>
            </p:nvSpPr>
            <p:spPr>
              <a:xfrm>
                <a:off x="6496495" y="737664"/>
                <a:ext cx="159577" cy="465977"/>
              </a:xfrm>
              <a:custGeom>
                <a:avLst/>
                <a:gdLst/>
                <a:ahLst/>
                <a:cxnLst/>
                <a:rect l="l" t="t" r="r" b="b"/>
                <a:pathLst>
                  <a:path w="159577" h="465977" extrusionOk="0">
                    <a:moveTo>
                      <a:pt x="0" y="465978"/>
                    </a:moveTo>
                    <a:lnTo>
                      <a:pt x="0" y="0"/>
                    </a:lnTo>
                    <a:cubicBezTo>
                      <a:pt x="4168" y="1831"/>
                      <a:pt x="8525" y="3663"/>
                      <a:pt x="12819" y="5241"/>
                    </a:cubicBezTo>
                    <a:cubicBezTo>
                      <a:pt x="16861" y="6820"/>
                      <a:pt x="20966" y="8273"/>
                      <a:pt x="25133" y="9599"/>
                    </a:cubicBezTo>
                    <a:cubicBezTo>
                      <a:pt x="28038" y="10546"/>
                      <a:pt x="30880" y="11304"/>
                      <a:pt x="33785" y="12061"/>
                    </a:cubicBezTo>
                    <a:cubicBezTo>
                      <a:pt x="34164" y="12188"/>
                      <a:pt x="34732" y="12314"/>
                      <a:pt x="35111" y="12440"/>
                    </a:cubicBezTo>
                    <a:cubicBezTo>
                      <a:pt x="37574" y="13198"/>
                      <a:pt x="39973" y="13767"/>
                      <a:pt x="42436" y="14272"/>
                    </a:cubicBezTo>
                    <a:cubicBezTo>
                      <a:pt x="45215" y="15029"/>
                      <a:pt x="47930" y="15724"/>
                      <a:pt x="50709" y="16229"/>
                    </a:cubicBezTo>
                    <a:cubicBezTo>
                      <a:pt x="52035" y="16608"/>
                      <a:pt x="53172" y="16735"/>
                      <a:pt x="54498" y="16987"/>
                    </a:cubicBezTo>
                    <a:cubicBezTo>
                      <a:pt x="57276" y="17619"/>
                      <a:pt x="59992" y="18061"/>
                      <a:pt x="62770" y="18440"/>
                    </a:cubicBezTo>
                    <a:cubicBezTo>
                      <a:pt x="68769" y="19513"/>
                      <a:pt x="74832" y="20271"/>
                      <a:pt x="81020" y="20902"/>
                    </a:cubicBezTo>
                    <a:cubicBezTo>
                      <a:pt x="81147" y="20902"/>
                      <a:pt x="81147" y="20902"/>
                      <a:pt x="81147" y="20902"/>
                    </a:cubicBezTo>
                    <a:lnTo>
                      <a:pt x="82094" y="20902"/>
                    </a:lnTo>
                    <a:cubicBezTo>
                      <a:pt x="91124" y="21850"/>
                      <a:pt x="100028" y="22228"/>
                      <a:pt x="109248" y="22228"/>
                    </a:cubicBezTo>
                    <a:cubicBezTo>
                      <a:pt x="114237" y="22228"/>
                      <a:pt x="119226" y="22102"/>
                      <a:pt x="124214" y="21850"/>
                    </a:cubicBezTo>
                    <a:cubicBezTo>
                      <a:pt x="136150" y="21344"/>
                      <a:pt x="147958" y="20018"/>
                      <a:pt x="159578" y="17808"/>
                    </a:cubicBezTo>
                    <a:lnTo>
                      <a:pt x="159578" y="465978"/>
                    </a:lnTo>
                    <a:lnTo>
                      <a:pt x="0" y="465978"/>
                    </a:lnTo>
                    <a:close/>
                  </a:path>
                </a:pathLst>
              </a:custGeom>
              <a:solidFill>
                <a:srgbClr val="0D0D0D">
                  <a:alpha val="137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78" name="Google Shape;1278;p22"/>
              <p:cNvSpPr/>
              <p:nvPr/>
            </p:nvSpPr>
            <p:spPr>
              <a:xfrm>
                <a:off x="6737977" y="647298"/>
                <a:ext cx="96113" cy="556344"/>
              </a:xfrm>
              <a:custGeom>
                <a:avLst/>
                <a:gdLst/>
                <a:ahLst/>
                <a:cxnLst/>
                <a:rect l="l" t="t" r="r" b="b"/>
                <a:pathLst>
                  <a:path w="96113" h="556344" extrusionOk="0">
                    <a:moveTo>
                      <a:pt x="0" y="556344"/>
                    </a:moveTo>
                    <a:lnTo>
                      <a:pt x="0" y="80389"/>
                    </a:lnTo>
                    <a:cubicBezTo>
                      <a:pt x="2084" y="79442"/>
                      <a:pt x="4168" y="78305"/>
                      <a:pt x="6189" y="77231"/>
                    </a:cubicBezTo>
                    <a:cubicBezTo>
                      <a:pt x="41173" y="58224"/>
                      <a:pt x="72116" y="31511"/>
                      <a:pt x="96113" y="0"/>
                    </a:cubicBezTo>
                    <a:lnTo>
                      <a:pt x="96113" y="556281"/>
                    </a:lnTo>
                    <a:lnTo>
                      <a:pt x="0" y="556344"/>
                    </a:lnTo>
                    <a:close/>
                  </a:path>
                </a:pathLst>
              </a:custGeom>
              <a:solidFill>
                <a:srgbClr val="FFFFFF">
                  <a:alpha val="176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79" name="Google Shape;1279;p22"/>
              <p:cNvSpPr/>
              <p:nvPr/>
            </p:nvSpPr>
            <p:spPr>
              <a:xfrm>
                <a:off x="6496495" y="523589"/>
                <a:ext cx="393293" cy="236303"/>
              </a:xfrm>
              <a:custGeom>
                <a:avLst/>
                <a:gdLst/>
                <a:ahLst/>
                <a:cxnLst/>
                <a:rect l="l" t="t" r="r" b="b"/>
                <a:pathLst>
                  <a:path w="393293" h="236303" extrusionOk="0">
                    <a:moveTo>
                      <a:pt x="0" y="214076"/>
                    </a:moveTo>
                    <a:lnTo>
                      <a:pt x="393293" y="0"/>
                    </a:lnTo>
                    <a:cubicBezTo>
                      <a:pt x="386220" y="41300"/>
                      <a:pt x="368665" y="81147"/>
                      <a:pt x="343595" y="115752"/>
                    </a:cubicBezTo>
                    <a:cubicBezTo>
                      <a:pt x="318714" y="150611"/>
                      <a:pt x="285687" y="180354"/>
                      <a:pt x="247671" y="200941"/>
                    </a:cubicBezTo>
                    <a:cubicBezTo>
                      <a:pt x="228663" y="211297"/>
                      <a:pt x="208455" y="219443"/>
                      <a:pt x="187742" y="225569"/>
                    </a:cubicBezTo>
                    <a:cubicBezTo>
                      <a:pt x="166903" y="231189"/>
                      <a:pt x="145685" y="234978"/>
                      <a:pt x="124151" y="235925"/>
                    </a:cubicBezTo>
                    <a:cubicBezTo>
                      <a:pt x="81399" y="238072"/>
                      <a:pt x="38332" y="231126"/>
                      <a:pt x="0" y="214076"/>
                    </a:cubicBezTo>
                    <a:close/>
                  </a:path>
                </a:pathLst>
              </a:custGeom>
              <a:solidFill>
                <a:srgbClr val="FFFFFF">
                  <a:alpha val="176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80" name="Google Shape;1280;p22"/>
              <p:cNvSpPr/>
              <p:nvPr/>
            </p:nvSpPr>
            <p:spPr>
              <a:xfrm>
                <a:off x="6496495" y="523589"/>
                <a:ext cx="393293" cy="236304"/>
              </a:xfrm>
              <a:custGeom>
                <a:avLst/>
                <a:gdLst/>
                <a:ahLst/>
                <a:cxnLst/>
                <a:rect l="l" t="t" r="r" b="b"/>
                <a:pathLst>
                  <a:path w="393293" h="236304" extrusionOk="0">
                    <a:moveTo>
                      <a:pt x="0" y="214076"/>
                    </a:moveTo>
                    <a:cubicBezTo>
                      <a:pt x="18503" y="216981"/>
                      <a:pt x="36816" y="218812"/>
                      <a:pt x="55192" y="219191"/>
                    </a:cubicBezTo>
                    <a:cubicBezTo>
                      <a:pt x="77737" y="219949"/>
                      <a:pt x="100155" y="218686"/>
                      <a:pt x="122194" y="215528"/>
                    </a:cubicBezTo>
                    <a:cubicBezTo>
                      <a:pt x="152063" y="211234"/>
                      <a:pt x="181049" y="203088"/>
                      <a:pt x="208329" y="191279"/>
                    </a:cubicBezTo>
                    <a:lnTo>
                      <a:pt x="208455" y="191279"/>
                    </a:lnTo>
                    <a:cubicBezTo>
                      <a:pt x="217486" y="187237"/>
                      <a:pt x="226390" y="182880"/>
                      <a:pt x="235041" y="178018"/>
                    </a:cubicBezTo>
                    <a:cubicBezTo>
                      <a:pt x="237251" y="176944"/>
                      <a:pt x="239399" y="175807"/>
                      <a:pt x="241482" y="174607"/>
                    </a:cubicBezTo>
                    <a:cubicBezTo>
                      <a:pt x="248050" y="170945"/>
                      <a:pt x="254175" y="166588"/>
                      <a:pt x="260617" y="162799"/>
                    </a:cubicBezTo>
                    <a:cubicBezTo>
                      <a:pt x="268637" y="156799"/>
                      <a:pt x="276972" y="151369"/>
                      <a:pt x="284487" y="144864"/>
                    </a:cubicBezTo>
                    <a:cubicBezTo>
                      <a:pt x="300337" y="132676"/>
                      <a:pt x="314104" y="118152"/>
                      <a:pt x="327618" y="103186"/>
                    </a:cubicBezTo>
                    <a:cubicBezTo>
                      <a:pt x="331028" y="99271"/>
                      <a:pt x="334438" y="95292"/>
                      <a:pt x="337595" y="91251"/>
                    </a:cubicBezTo>
                    <a:cubicBezTo>
                      <a:pt x="359635" y="63844"/>
                      <a:pt x="378074" y="33027"/>
                      <a:pt x="393293" y="0"/>
                    </a:cubicBezTo>
                    <a:cubicBezTo>
                      <a:pt x="386220" y="41300"/>
                      <a:pt x="368665" y="81147"/>
                      <a:pt x="343595" y="115752"/>
                    </a:cubicBezTo>
                    <a:cubicBezTo>
                      <a:pt x="341637" y="118531"/>
                      <a:pt x="339679" y="121120"/>
                      <a:pt x="337595" y="123772"/>
                    </a:cubicBezTo>
                    <a:lnTo>
                      <a:pt x="337469" y="123899"/>
                    </a:lnTo>
                    <a:cubicBezTo>
                      <a:pt x="334817" y="127435"/>
                      <a:pt x="332102" y="130845"/>
                      <a:pt x="329197" y="134129"/>
                    </a:cubicBezTo>
                    <a:lnTo>
                      <a:pt x="327239" y="136465"/>
                    </a:lnTo>
                    <a:cubicBezTo>
                      <a:pt x="325029" y="139118"/>
                      <a:pt x="322755" y="141580"/>
                      <a:pt x="320419" y="144043"/>
                    </a:cubicBezTo>
                    <a:cubicBezTo>
                      <a:pt x="318461" y="146380"/>
                      <a:pt x="316251" y="148653"/>
                      <a:pt x="313851" y="150863"/>
                    </a:cubicBezTo>
                    <a:cubicBezTo>
                      <a:pt x="313220" y="151811"/>
                      <a:pt x="312273" y="152568"/>
                      <a:pt x="311515" y="153326"/>
                    </a:cubicBezTo>
                    <a:cubicBezTo>
                      <a:pt x="308231" y="156610"/>
                      <a:pt x="304947" y="159767"/>
                      <a:pt x="301537" y="162609"/>
                    </a:cubicBezTo>
                    <a:cubicBezTo>
                      <a:pt x="301032" y="163241"/>
                      <a:pt x="300337" y="163809"/>
                      <a:pt x="299832" y="164188"/>
                    </a:cubicBezTo>
                    <a:cubicBezTo>
                      <a:pt x="296801" y="166966"/>
                      <a:pt x="293833" y="169556"/>
                      <a:pt x="290676" y="171892"/>
                    </a:cubicBezTo>
                    <a:cubicBezTo>
                      <a:pt x="277288" y="182880"/>
                      <a:pt x="262890" y="192605"/>
                      <a:pt x="247671" y="200878"/>
                    </a:cubicBezTo>
                    <a:cubicBezTo>
                      <a:pt x="245713" y="201951"/>
                      <a:pt x="243630" y="203088"/>
                      <a:pt x="241482" y="204035"/>
                    </a:cubicBezTo>
                    <a:cubicBezTo>
                      <a:pt x="241356" y="204161"/>
                      <a:pt x="241230" y="204161"/>
                      <a:pt x="241104" y="204161"/>
                    </a:cubicBezTo>
                    <a:cubicBezTo>
                      <a:pt x="236936" y="206372"/>
                      <a:pt x="232705" y="208455"/>
                      <a:pt x="228411" y="210350"/>
                    </a:cubicBezTo>
                    <a:cubicBezTo>
                      <a:pt x="224748" y="212055"/>
                      <a:pt x="220959" y="213760"/>
                      <a:pt x="217107" y="215212"/>
                    </a:cubicBezTo>
                    <a:cubicBezTo>
                      <a:pt x="214455" y="216412"/>
                      <a:pt x="211739" y="217423"/>
                      <a:pt x="208961" y="218370"/>
                    </a:cubicBezTo>
                    <a:cubicBezTo>
                      <a:pt x="206498" y="219443"/>
                      <a:pt x="203972" y="220327"/>
                      <a:pt x="201509" y="221148"/>
                    </a:cubicBezTo>
                    <a:cubicBezTo>
                      <a:pt x="197594" y="222601"/>
                      <a:pt x="193615" y="223801"/>
                      <a:pt x="189574" y="225064"/>
                    </a:cubicBezTo>
                    <a:cubicBezTo>
                      <a:pt x="188942" y="225190"/>
                      <a:pt x="188374" y="225443"/>
                      <a:pt x="187742" y="225569"/>
                    </a:cubicBezTo>
                    <a:cubicBezTo>
                      <a:pt x="178460" y="228032"/>
                      <a:pt x="168987" y="230305"/>
                      <a:pt x="159578" y="231884"/>
                    </a:cubicBezTo>
                    <a:cubicBezTo>
                      <a:pt x="147895" y="234094"/>
                      <a:pt x="136086" y="235420"/>
                      <a:pt x="124214" y="235925"/>
                    </a:cubicBezTo>
                    <a:cubicBezTo>
                      <a:pt x="119226" y="236178"/>
                      <a:pt x="114237" y="236304"/>
                      <a:pt x="109248" y="236304"/>
                    </a:cubicBezTo>
                    <a:cubicBezTo>
                      <a:pt x="100091" y="236304"/>
                      <a:pt x="91187" y="235925"/>
                      <a:pt x="82094" y="234978"/>
                    </a:cubicBezTo>
                    <a:lnTo>
                      <a:pt x="81147" y="234978"/>
                    </a:lnTo>
                    <a:cubicBezTo>
                      <a:pt x="81147" y="234978"/>
                      <a:pt x="81147" y="234978"/>
                      <a:pt x="81020" y="234978"/>
                    </a:cubicBezTo>
                    <a:cubicBezTo>
                      <a:pt x="74832" y="234347"/>
                      <a:pt x="68833" y="233526"/>
                      <a:pt x="62770" y="232515"/>
                    </a:cubicBezTo>
                    <a:cubicBezTo>
                      <a:pt x="59865" y="232136"/>
                      <a:pt x="57276" y="231568"/>
                      <a:pt x="54498" y="231063"/>
                    </a:cubicBezTo>
                    <a:cubicBezTo>
                      <a:pt x="53172" y="230810"/>
                      <a:pt x="52035" y="230684"/>
                      <a:pt x="50709" y="230305"/>
                    </a:cubicBezTo>
                    <a:cubicBezTo>
                      <a:pt x="47930" y="229800"/>
                      <a:pt x="45215" y="229105"/>
                      <a:pt x="42436" y="228347"/>
                    </a:cubicBezTo>
                    <a:cubicBezTo>
                      <a:pt x="39973" y="227842"/>
                      <a:pt x="37574" y="227148"/>
                      <a:pt x="35111" y="226516"/>
                    </a:cubicBezTo>
                    <a:cubicBezTo>
                      <a:pt x="34732" y="226390"/>
                      <a:pt x="34164" y="226264"/>
                      <a:pt x="33785" y="226137"/>
                    </a:cubicBezTo>
                    <a:cubicBezTo>
                      <a:pt x="30880" y="225379"/>
                      <a:pt x="28038" y="224558"/>
                      <a:pt x="25133" y="223674"/>
                    </a:cubicBezTo>
                    <a:cubicBezTo>
                      <a:pt x="20966" y="222348"/>
                      <a:pt x="16861" y="220896"/>
                      <a:pt x="12819" y="219317"/>
                    </a:cubicBezTo>
                    <a:cubicBezTo>
                      <a:pt x="8525" y="217738"/>
                      <a:pt x="4231" y="215907"/>
                      <a:pt x="0" y="214076"/>
                    </a:cubicBezTo>
                    <a:close/>
                  </a:path>
                </a:pathLst>
              </a:custGeom>
              <a:solidFill>
                <a:srgbClr val="FFFFFF">
                  <a:alpha val="298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spTree>
    <p:extLst>
      <p:ext uri="{BB962C8B-B14F-4D97-AF65-F5344CB8AC3E}">
        <p14:creationId xmlns:p14="http://schemas.microsoft.com/office/powerpoint/2010/main" val="1617989244"/>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CCD88-E467-F919-CCB8-482D0A67B12C}"/>
              </a:ext>
            </a:extLst>
          </p:cNvPr>
          <p:cNvSpPr>
            <a:spLocks noGrp="1"/>
          </p:cNvSpPr>
          <p:nvPr>
            <p:ph type="title"/>
          </p:nvPr>
        </p:nvSpPr>
        <p:spPr>
          <a:xfrm>
            <a:off x="1550975" y="692587"/>
            <a:ext cx="9502800" cy="783000"/>
          </a:xfrm>
        </p:spPr>
        <p:txBody>
          <a:bodyPr/>
          <a:lstStyle/>
          <a:p>
            <a:pPr algn="ctr"/>
            <a:r>
              <a:rPr lang="en-US"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Bài</a:t>
            </a:r>
            <a:r>
              <a:rPr lang="en-US"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toán</a:t>
            </a:r>
            <a:r>
              <a:rPr lang="en-US"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quy</a:t>
            </a:r>
            <a:r>
              <a:rPr lang="en-US"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hoạch</a:t>
            </a:r>
            <a:r>
              <a:rPr lang="en-US"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tuyến</a:t>
            </a:r>
            <a:r>
              <a:rPr lang="en-US"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tính</a:t>
            </a:r>
            <a:r>
              <a:rPr lang="en-US" dirty="0">
                <a:latin typeface="Calibri" panose="020F0502020204030204" pitchFamily="34" charset="0"/>
                <a:ea typeface="Calibri" panose="020F0502020204030204" pitchFamily="34" charset="0"/>
                <a:cs typeface="Calibri" panose="020F0502020204030204" pitchFamily="34" charset="0"/>
              </a:rPr>
              <a:t> </a:t>
            </a:r>
            <a:br>
              <a:rPr lang="en-US" dirty="0"/>
            </a:b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73140461-E2AE-43A5-46FF-23A1E60211A3}"/>
                  </a:ext>
                </a:extLst>
              </p:cNvPr>
              <p:cNvSpPr>
                <a:spLocks noGrp="1"/>
              </p:cNvSpPr>
              <p:nvPr>
                <p:ph type="body" idx="1"/>
              </p:nvPr>
            </p:nvSpPr>
            <p:spPr>
              <a:xfrm>
                <a:off x="997194" y="4233399"/>
                <a:ext cx="10744200" cy="2354189"/>
              </a:xfrm>
            </p:spPr>
            <p:txBody>
              <a:bodyPr/>
              <a:lstStyle/>
              <a:p>
                <a:pPr marL="107950" indent="0">
                  <a:buNone/>
                </a:pP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Hàm </a:t>
                </a:r>
                <a:r>
                  <a:rPr lang="vi-VN" sz="20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f</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vi-VN" sz="20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X</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gọi là </a:t>
                </a:r>
                <a:r>
                  <a:rPr lang="vi-VN" sz="2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hàm mục tiêu</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các điều kiện (1.1), (1.2),(1.3) gọi là các </a:t>
                </a:r>
                <a:r>
                  <a:rPr lang="vi-VN" sz="2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điều kiện buộc</a:t>
                </a:r>
                <a:br>
                  <a:rPr lang="vi-VN" sz="2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của bài toán.</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Mỗi vector </a:t>
                </a:r>
                <a:r>
                  <a:rPr lang="vi-VN" sz="20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X </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sSubSup>
                      <m:sSubSupPr>
                        <m:ctrlPr>
                          <a:rPr lang="vi-VN" sz="2000" b="1" i="1" dirty="0">
                            <a:solidFill>
                              <a:srgbClr val="000000"/>
                            </a:solidFill>
                            <a:latin typeface="Cambria Math" panose="02040503050406030204" pitchFamily="18" charset="0"/>
                          </a:rPr>
                        </m:ctrlPr>
                      </m:sSubSupPr>
                      <m:e>
                        <m:r>
                          <a:rPr lang="vi-VN" sz="2000" b="1" i="1" dirty="0">
                            <a:solidFill>
                              <a:srgbClr val="000000"/>
                            </a:solidFill>
                            <a:latin typeface="Cambria Math" panose="02040503050406030204" pitchFamily="18" charset="0"/>
                          </a:rPr>
                          <m:t>𝒙</m:t>
                        </m:r>
                      </m:e>
                      <m:sub>
                        <m:r>
                          <a:rPr lang="en-US" sz="2000" b="1" i="1" dirty="0">
                            <a:solidFill>
                              <a:srgbClr val="000000"/>
                            </a:solidFill>
                            <a:latin typeface="Cambria Math" panose="02040503050406030204" pitchFamily="18" charset="0"/>
                          </a:rPr>
                          <m:t>𝒋</m:t>
                        </m:r>
                      </m:sub>
                      <m:sup>
                        <m:r>
                          <a:rPr lang="en-US" sz="2000" b="1" i="1" dirty="0" smtClean="0">
                            <a:solidFill>
                              <a:srgbClr val="000000"/>
                            </a:solidFill>
                            <a:latin typeface="Cambria Math" panose="02040503050406030204" pitchFamily="18" charset="0"/>
                          </a:rPr>
                          <m:t> </m:t>
                        </m:r>
                      </m:sup>
                    </m:sSubSup>
                  </m:oMath>
                </a14:m>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0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sSup>
                      <m:sSupPr>
                        <m:ctrlPr>
                          <a:rPr lang="sv-SE" sz="2000" b="0" i="1" dirty="0" smtClean="0">
                            <a:solidFill>
                              <a:srgbClr val="000000"/>
                            </a:solidFill>
                            <a:effectLst/>
                            <a:latin typeface="Cambria Math" panose="02040503050406030204" pitchFamily="18" charset="0"/>
                          </a:rPr>
                        </m:ctrlPr>
                      </m:sSupPr>
                      <m:e>
                        <m:r>
                          <a:rPr lang="sv-SE" sz="2000" b="0" i="1" dirty="0">
                            <a:solidFill>
                              <a:srgbClr val="000000"/>
                            </a:solidFill>
                            <a:effectLst/>
                            <a:latin typeface="Cambria Math" panose="02040503050406030204" pitchFamily="18" charset="0"/>
                          </a:rPr>
                          <m:t>𝑅</m:t>
                        </m:r>
                      </m:e>
                      <m:sup>
                        <m:r>
                          <a:rPr lang="sv-SE" sz="2000" b="0" i="1" dirty="0">
                            <a:solidFill>
                              <a:srgbClr val="000000"/>
                            </a:solidFill>
                            <a:effectLst/>
                            <a:latin typeface="Cambria Math" panose="02040503050406030204" pitchFamily="18" charset="0"/>
                          </a:rPr>
                          <m:t>𝑛</m:t>
                        </m:r>
                      </m:sup>
                    </m:sSup>
                  </m:oMath>
                </a14:m>
                <a:r>
                  <a:rPr lang="vi-VN" sz="20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thỏa mãn hệ điều kiện buộc gọi là một </a:t>
                </a:r>
                <a:r>
                  <a:rPr lang="vi-VN" sz="2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phương án</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Ta kí hiệu</a:t>
                </a:r>
                <a:b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tập phương án là </a:t>
                </a:r>
                <a:r>
                  <a:rPr lang="vi-VN" sz="20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Một phương án làm cực tiểu (hoặc cực đại) hàm mục tiêu gọi là </a:t>
                </a:r>
                <a:r>
                  <a:rPr lang="vi-VN" sz="2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phương án tối ưu </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(hoặc</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gọi là nghiệm của bài toán).</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Khi </a:t>
                </a:r>
                <a:r>
                  <a:rPr lang="vi-VN" sz="20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f</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vi-VN" sz="20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X</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và </a:t>
                </a:r>
                <a14:m>
                  <m:oMath xmlns:m="http://schemas.openxmlformats.org/officeDocument/2006/math">
                    <m:sSub>
                      <m:sSubPr>
                        <m:ctrlPr>
                          <a:rPr lang="vi-VN" sz="2000" b="1" i="1" dirty="0">
                            <a:solidFill>
                              <a:srgbClr val="000000"/>
                            </a:solidFill>
                            <a:latin typeface="Cambria Math" panose="02040503050406030204" pitchFamily="18" charset="0"/>
                          </a:rPr>
                        </m:ctrlPr>
                      </m:sSubPr>
                      <m:e>
                        <m:r>
                          <a:rPr lang="vi-VN" sz="2000" b="1" i="1" dirty="0">
                            <a:solidFill>
                              <a:srgbClr val="000000"/>
                            </a:solidFill>
                            <a:latin typeface="Cambria Math" panose="02040503050406030204" pitchFamily="18" charset="0"/>
                          </a:rPr>
                          <m:t>𝑔</m:t>
                        </m:r>
                      </m:e>
                      <m:sub>
                        <m:r>
                          <a:rPr lang="vi-VN" sz="2000" b="1" i="1" dirty="0">
                            <a:solidFill>
                              <a:srgbClr val="000000"/>
                            </a:solidFill>
                            <a:latin typeface="Cambria Math" panose="02040503050406030204" pitchFamily="18" charset="0"/>
                          </a:rPr>
                          <m:t>𝑖</m:t>
                        </m:r>
                      </m:sub>
                    </m:sSub>
                  </m:oMath>
                </a14:m>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vi-VN" sz="20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X</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vi-VN" sz="20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 </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1</a:t>
                </a:r>
                <a:r>
                  <a:rPr lang="vi-VN" sz="20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...n</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là các hàm tuyến tính, </a:t>
                </a:r>
                <a:r>
                  <a:rPr lang="vi-VN" sz="20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 ⊂ </a:t>
                </a:r>
                <a14:m>
                  <m:oMath xmlns:m="http://schemas.openxmlformats.org/officeDocument/2006/math">
                    <m:sSup>
                      <m:sSupPr>
                        <m:ctrlPr>
                          <a:rPr lang="sv-SE" sz="2000" i="1" dirty="0">
                            <a:solidFill>
                              <a:srgbClr val="000000"/>
                            </a:solidFill>
                            <a:latin typeface="Cambria Math" panose="02040503050406030204" pitchFamily="18" charset="0"/>
                          </a:rPr>
                        </m:ctrlPr>
                      </m:sSupPr>
                      <m:e>
                        <m:r>
                          <a:rPr lang="sv-SE" sz="2000" i="1" dirty="0">
                            <a:solidFill>
                              <a:srgbClr val="000000"/>
                            </a:solidFill>
                            <a:latin typeface="Cambria Math" panose="02040503050406030204" pitchFamily="18" charset="0"/>
                          </a:rPr>
                          <m:t>𝑅</m:t>
                        </m:r>
                      </m:e>
                      <m:sup>
                        <m:r>
                          <a:rPr lang="sv-SE" sz="2000" i="1" dirty="0">
                            <a:solidFill>
                              <a:srgbClr val="000000"/>
                            </a:solidFill>
                            <a:latin typeface="Cambria Math" panose="02040503050406030204" pitchFamily="18" charset="0"/>
                          </a:rPr>
                          <m:t>𝑛</m:t>
                        </m:r>
                      </m:sup>
                    </m:sSup>
                  </m:oMath>
                </a14:m>
                <a:r>
                  <a:rPr lang="vi-VN" sz="20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thì bài toán đã cho được gọi</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là </a:t>
                </a:r>
                <a:r>
                  <a:rPr lang="vi-VN" sz="2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bài toán quy hoạch tuyến tính</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vi-VN" sz="2000" dirty="0">
                    <a:latin typeface="Calibri" panose="020F0502020204030204" pitchFamily="34" charset="0"/>
                    <a:ea typeface="Calibri" panose="020F0502020204030204" pitchFamily="34" charset="0"/>
                    <a:cs typeface="Calibri" panose="020F0502020204030204" pitchFamily="34" charset="0"/>
                  </a:rPr>
                  <a:t> </a:t>
                </a:r>
                <a:br>
                  <a:rPr lang="vi-VN" dirty="0"/>
                </a:br>
                <a:endParaRPr lang="en-US" dirty="0"/>
              </a:p>
            </p:txBody>
          </p:sp>
        </mc:Choice>
        <mc:Fallback xmlns="">
          <p:sp>
            <p:nvSpPr>
              <p:cNvPr id="3" name="Text Placeholder 2">
                <a:extLst>
                  <a:ext uri="{FF2B5EF4-FFF2-40B4-BE49-F238E27FC236}">
                    <a16:creationId xmlns:a16="http://schemas.microsoft.com/office/drawing/2014/main" id="{73140461-E2AE-43A5-46FF-23A1E60211A3}"/>
                  </a:ext>
                </a:extLst>
              </p:cNvPr>
              <p:cNvSpPr>
                <a:spLocks noGrp="1" noRot="1" noChangeAspect="1" noMove="1" noResize="1" noEditPoints="1" noAdjustHandles="1" noChangeArrowheads="1" noChangeShapeType="1" noTextEdit="1"/>
              </p:cNvSpPr>
              <p:nvPr>
                <p:ph type="body" idx="1"/>
              </p:nvPr>
            </p:nvSpPr>
            <p:spPr>
              <a:xfrm>
                <a:off x="997194" y="4233399"/>
                <a:ext cx="10744200" cy="2354189"/>
              </a:xfrm>
              <a:blipFill>
                <a:blip r:embed="rId2"/>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4EAE8C38-5E7D-5E02-7B6B-32E0ABB6EFC7}"/>
              </a:ext>
            </a:extLst>
          </p:cNvPr>
          <p:cNvPicPr>
            <a:picLocks noChangeAspect="1"/>
          </p:cNvPicPr>
          <p:nvPr/>
        </p:nvPicPr>
        <p:blipFill>
          <a:blip r:embed="rId3"/>
          <a:stretch>
            <a:fillRect/>
          </a:stretch>
        </p:blipFill>
        <p:spPr>
          <a:xfrm>
            <a:off x="1306425" y="1084087"/>
            <a:ext cx="5173506" cy="3243876"/>
          </a:xfrm>
          <a:prstGeom prst="rect">
            <a:avLst/>
          </a:prstGeom>
        </p:spPr>
      </p:pic>
      <p:pic>
        <p:nvPicPr>
          <p:cNvPr id="9" name="Picture 8">
            <a:extLst>
              <a:ext uri="{FF2B5EF4-FFF2-40B4-BE49-F238E27FC236}">
                <a16:creationId xmlns:a16="http://schemas.microsoft.com/office/drawing/2014/main" id="{76E7D007-29C3-B0FA-C401-C691D3D97EFB}"/>
              </a:ext>
            </a:extLst>
          </p:cNvPr>
          <p:cNvPicPr>
            <a:picLocks noChangeAspect="1"/>
          </p:cNvPicPr>
          <p:nvPr/>
        </p:nvPicPr>
        <p:blipFill>
          <a:blip r:embed="rId4"/>
          <a:stretch>
            <a:fillRect/>
          </a:stretch>
        </p:blipFill>
        <p:spPr>
          <a:xfrm>
            <a:off x="6479931" y="1084087"/>
            <a:ext cx="5371698" cy="3243876"/>
          </a:xfrm>
          <a:prstGeom prst="rect">
            <a:avLst/>
          </a:prstGeom>
        </p:spPr>
      </p:pic>
    </p:spTree>
    <p:extLst>
      <p:ext uri="{BB962C8B-B14F-4D97-AF65-F5344CB8AC3E}">
        <p14:creationId xmlns:p14="http://schemas.microsoft.com/office/powerpoint/2010/main" val="27965135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6263F-76E1-4639-C55D-69CDB01FA378}"/>
              </a:ext>
            </a:extLst>
          </p:cNvPr>
          <p:cNvSpPr>
            <a:spLocks noGrp="1"/>
          </p:cNvSpPr>
          <p:nvPr>
            <p:ph type="title"/>
          </p:nvPr>
        </p:nvSpPr>
        <p:spPr/>
        <p:txBody>
          <a:bodyPr/>
          <a:lstStyle/>
          <a:p>
            <a:pPr algn="ctr"/>
            <a:r>
              <a:rPr lang="en-US" sz="36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Các</a:t>
            </a:r>
            <a:r>
              <a:rPr lang="en-US" sz="36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dạng</a:t>
            </a:r>
            <a:r>
              <a:rPr lang="en-US" sz="36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bài</a:t>
            </a:r>
            <a:r>
              <a:rPr lang="en-US" sz="36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toán</a:t>
            </a:r>
            <a:r>
              <a:rPr lang="en-US" sz="36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quy</a:t>
            </a:r>
            <a:r>
              <a:rPr lang="en-US" sz="36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hoạch</a:t>
            </a:r>
            <a:r>
              <a:rPr lang="en-US" sz="36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tuyến</a:t>
            </a:r>
            <a:r>
              <a:rPr lang="en-US" sz="36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tính</a:t>
            </a:r>
            <a:r>
              <a:rPr lang="en-US" sz="3600" dirty="0">
                <a:latin typeface="Calibri" panose="020F0502020204030204" pitchFamily="34" charset="0"/>
                <a:ea typeface="Calibri" panose="020F0502020204030204" pitchFamily="34" charset="0"/>
                <a:cs typeface="Calibri" panose="020F0502020204030204" pitchFamily="34" charset="0"/>
              </a:rPr>
              <a:t> </a:t>
            </a:r>
            <a:br>
              <a:rPr lang="en-US" dirty="0"/>
            </a:br>
            <a:endParaRPr lang="en-US" dirty="0"/>
          </a:p>
        </p:txBody>
      </p:sp>
      <p:sp>
        <p:nvSpPr>
          <p:cNvPr id="3" name="Text Placeholder 2">
            <a:extLst>
              <a:ext uri="{FF2B5EF4-FFF2-40B4-BE49-F238E27FC236}">
                <a16:creationId xmlns:a16="http://schemas.microsoft.com/office/drawing/2014/main" id="{BC6A11FB-0F51-40FB-5C89-FDCE32AC748F}"/>
              </a:ext>
            </a:extLst>
          </p:cNvPr>
          <p:cNvSpPr>
            <a:spLocks noGrp="1"/>
          </p:cNvSpPr>
          <p:nvPr>
            <p:ph type="body" idx="1"/>
          </p:nvPr>
        </p:nvSpPr>
        <p:spPr>
          <a:xfrm>
            <a:off x="1106476" y="1356650"/>
            <a:ext cx="9502799" cy="783000"/>
          </a:xfrm>
          <a:prstGeom prst="frame">
            <a:avLst/>
          </a:prstGeom>
        </p:spPr>
        <p:txBody>
          <a:bodyPr/>
          <a:lstStyle/>
          <a:p>
            <a:pPr marL="107950" indent="0">
              <a:buNone/>
            </a:pPr>
            <a:r>
              <a:rPr lang="en-US" sz="2400" b="1" i="1"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Bài</a:t>
            </a:r>
            <a:r>
              <a:rPr lang="en-US" sz="2400" b="1"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b="1" i="1"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toán</a:t>
            </a:r>
            <a:r>
              <a:rPr lang="en-US" sz="2400" b="1"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b="1" i="1"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quy</a:t>
            </a:r>
            <a:r>
              <a:rPr lang="en-US" sz="2400" b="1"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b="1" i="1"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hoạch</a:t>
            </a:r>
            <a:r>
              <a:rPr lang="en-US" sz="2400" b="1"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b="1" i="1"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tuyến</a:t>
            </a:r>
            <a:r>
              <a:rPr lang="en-US" sz="2400" b="1"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b="1" i="1"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tính</a:t>
            </a:r>
            <a:r>
              <a:rPr lang="en-US" sz="2400" b="1"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b="1" i="1"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dạng</a:t>
            </a:r>
            <a:r>
              <a:rPr lang="en-US" sz="2400" b="1"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b="1" i="1"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tổng</a:t>
            </a:r>
            <a:r>
              <a:rPr lang="en-US" sz="2400" b="1"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b="1" i="1"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quát</a:t>
            </a:r>
            <a:r>
              <a:rPr lang="en-US" sz="2400" dirty="0">
                <a:latin typeface="Calibri" panose="020F0502020204030204" pitchFamily="34" charset="0"/>
                <a:ea typeface="Calibri" panose="020F0502020204030204" pitchFamily="34" charset="0"/>
                <a:cs typeface="Calibri" panose="020F0502020204030204" pitchFamily="34" charset="0"/>
              </a:rPr>
              <a:t> </a:t>
            </a:r>
            <a:br>
              <a:rPr lang="en-US" dirty="0"/>
            </a:br>
            <a:endParaRPr lang="en-US" dirty="0"/>
          </a:p>
        </p:txBody>
      </p:sp>
      <p:sp>
        <p:nvSpPr>
          <p:cNvPr id="5" name="Frame 4">
            <a:extLst>
              <a:ext uri="{FF2B5EF4-FFF2-40B4-BE49-F238E27FC236}">
                <a16:creationId xmlns:a16="http://schemas.microsoft.com/office/drawing/2014/main" id="{23CE0B4C-FC2A-269A-B275-28614345DCB0}"/>
              </a:ext>
            </a:extLst>
          </p:cNvPr>
          <p:cNvSpPr/>
          <p:nvPr/>
        </p:nvSpPr>
        <p:spPr>
          <a:xfrm>
            <a:off x="1316894" y="2139650"/>
            <a:ext cx="8642839" cy="1983942"/>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ectangle 5">
            <a:extLst>
              <a:ext uri="{FF2B5EF4-FFF2-40B4-BE49-F238E27FC236}">
                <a16:creationId xmlns:a16="http://schemas.microsoft.com/office/drawing/2014/main" id="{F7E37654-98C8-4A60-C26B-1ECD5B120B36}"/>
              </a:ext>
            </a:extLst>
          </p:cNvPr>
          <p:cNvSpPr/>
          <p:nvPr/>
        </p:nvSpPr>
        <p:spPr>
          <a:xfrm>
            <a:off x="2084758" y="2004646"/>
            <a:ext cx="2523392" cy="5265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56B31AE-B8A5-7BFD-E0A2-5ACAD1D6584D}"/>
              </a:ext>
            </a:extLst>
          </p:cNvPr>
          <p:cNvSpPr txBox="1"/>
          <p:nvPr/>
        </p:nvSpPr>
        <p:spPr>
          <a:xfrm>
            <a:off x="2599593" y="2025350"/>
            <a:ext cx="2074985" cy="400110"/>
          </a:xfrm>
          <a:prstGeom prst="rect">
            <a:avLst/>
          </a:prstGeom>
          <a:noFill/>
        </p:spPr>
        <p:txBody>
          <a:bodyPr wrap="square" rtlCol="0">
            <a:spAutoFit/>
          </a:bodyPr>
          <a:lstStyle/>
          <a:p>
            <a:r>
              <a:rPr lang="en-US" sz="2000" dirty="0" err="1">
                <a:latin typeface="Calibri" panose="020F0502020204030204" pitchFamily="34" charset="0"/>
                <a:ea typeface="Calibri" panose="020F0502020204030204" pitchFamily="34" charset="0"/>
                <a:cs typeface="Calibri" panose="020F0502020204030204" pitchFamily="34" charset="0"/>
              </a:rPr>
              <a:t>Tổng</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quát</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9BCEE9B9-E3D8-6607-44F4-3F6687E9A7F3}"/>
              </a:ext>
            </a:extLst>
          </p:cNvPr>
          <p:cNvSpPr txBox="1"/>
          <p:nvPr/>
        </p:nvSpPr>
        <p:spPr>
          <a:xfrm>
            <a:off x="1582725" y="2551854"/>
            <a:ext cx="7974513" cy="1477328"/>
          </a:xfrm>
          <a:prstGeom prst="rect">
            <a:avLst/>
          </a:prstGeom>
          <a:noFill/>
        </p:spPr>
        <p:txBody>
          <a:bodyPr wrap="square" rtlCol="0">
            <a:spAutoFit/>
          </a:bodyPr>
          <a:lstStyle/>
          <a:p>
            <a:r>
              <a:rPr lang="vi-VN" sz="19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Đó là bài toán quy hoạch tuyến tính mà hệ ràng buộc chính có thể gồm các bất phương</a:t>
            </a:r>
            <a:r>
              <a:rPr lang="en-US" sz="19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19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trình hay phương trình, các ẩn (biến) có thể chịu ràng buộc dấu </a:t>
            </a:r>
            <a:r>
              <a:rPr lang="vi-VN" sz="19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không âm </a:t>
            </a:r>
            <a:r>
              <a:rPr lang="vi-VN" sz="19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19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 , hoặc</a:t>
            </a:r>
            <a:r>
              <a:rPr lang="en-US" sz="19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19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không dương</a:t>
            </a:r>
            <a:r>
              <a:rPr lang="vi-VN" sz="19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19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19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 hoặc dấu bất kỳ. Hai bài toán xét trong mục tiêu trên đều là các bài</a:t>
            </a:r>
            <a:r>
              <a:rPr lang="en-US" sz="19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19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toán quy hoạch tuyến tính dạng tổng quát.</a:t>
            </a:r>
            <a:r>
              <a:rPr lang="vi-VN" sz="1900" dirty="0">
                <a:latin typeface="Calibri" panose="020F0502020204030204" pitchFamily="34" charset="0"/>
                <a:ea typeface="Calibri" panose="020F0502020204030204" pitchFamily="34" charset="0"/>
                <a:cs typeface="Calibri" panose="020F0502020204030204" pitchFamily="34" charset="0"/>
              </a:rPr>
              <a:t> </a:t>
            </a:r>
            <a:br>
              <a:rPr lang="vi-VN" dirty="0"/>
            </a:br>
            <a:endParaRPr lang="en-US" dirty="0"/>
          </a:p>
        </p:txBody>
      </p:sp>
      <p:sp>
        <p:nvSpPr>
          <p:cNvPr id="9" name="TextBox 8">
            <a:extLst>
              <a:ext uri="{FF2B5EF4-FFF2-40B4-BE49-F238E27FC236}">
                <a16:creationId xmlns:a16="http://schemas.microsoft.com/office/drawing/2014/main" id="{3B89F5C7-8B63-CFB1-88A8-226BF7AC4595}"/>
              </a:ext>
            </a:extLst>
          </p:cNvPr>
          <p:cNvSpPr txBox="1"/>
          <p:nvPr/>
        </p:nvSpPr>
        <p:spPr>
          <a:xfrm>
            <a:off x="1374265" y="4237892"/>
            <a:ext cx="826477" cy="400110"/>
          </a:xfrm>
          <a:prstGeom prst="rect">
            <a:avLst/>
          </a:prstGeom>
          <a:noFill/>
        </p:spPr>
        <p:txBody>
          <a:bodyPr wrap="square" rtlCol="0">
            <a:spAutoFit/>
          </a:bodyPr>
          <a:lstStyle/>
          <a:p>
            <a:r>
              <a:rPr lang="en-US" sz="2000" dirty="0" err="1">
                <a:latin typeface="Calibri" panose="020F0502020204030204" pitchFamily="34" charset="0"/>
                <a:ea typeface="Calibri" panose="020F0502020204030204" pitchFamily="34" charset="0"/>
                <a:cs typeface="Calibri" panose="020F0502020204030204" pitchFamily="34" charset="0"/>
              </a:rPr>
              <a:t>Ví</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dụ</a:t>
            </a:r>
            <a:r>
              <a:rPr lang="en-US" sz="2000" dirty="0">
                <a:latin typeface="Calibri" panose="020F0502020204030204" pitchFamily="34" charset="0"/>
                <a:ea typeface="Calibri" panose="020F0502020204030204" pitchFamily="34" charset="0"/>
                <a:cs typeface="Calibri" panose="020F0502020204030204" pitchFamily="34" charset="0"/>
              </a:rPr>
              <a:t>:</a:t>
            </a:r>
          </a:p>
        </p:txBody>
      </p:sp>
      <p:pic>
        <p:nvPicPr>
          <p:cNvPr id="11" name="Picture 10">
            <a:extLst>
              <a:ext uri="{FF2B5EF4-FFF2-40B4-BE49-F238E27FC236}">
                <a16:creationId xmlns:a16="http://schemas.microsoft.com/office/drawing/2014/main" id="{C6284340-05A3-9A35-BF75-00D40ADBDF50}"/>
              </a:ext>
            </a:extLst>
          </p:cNvPr>
          <p:cNvPicPr>
            <a:picLocks noChangeAspect="1"/>
          </p:cNvPicPr>
          <p:nvPr/>
        </p:nvPicPr>
        <p:blipFill>
          <a:blip r:embed="rId2"/>
          <a:stretch>
            <a:fillRect/>
          </a:stretch>
        </p:blipFill>
        <p:spPr>
          <a:xfrm>
            <a:off x="2599593" y="4258596"/>
            <a:ext cx="5525271" cy="20481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39201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nodeType="with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6263F-76E1-4639-C55D-69CDB01FA378}"/>
              </a:ext>
            </a:extLst>
          </p:cNvPr>
          <p:cNvSpPr>
            <a:spLocks noGrp="1"/>
          </p:cNvSpPr>
          <p:nvPr>
            <p:ph type="title"/>
          </p:nvPr>
        </p:nvSpPr>
        <p:spPr/>
        <p:txBody>
          <a:bodyPr/>
          <a:lstStyle/>
          <a:p>
            <a:pPr algn="ctr"/>
            <a:r>
              <a:rPr lang="en-US" sz="36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Các</a:t>
            </a:r>
            <a:r>
              <a:rPr lang="en-US" sz="36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dạng</a:t>
            </a:r>
            <a:r>
              <a:rPr lang="en-US" sz="36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bài</a:t>
            </a:r>
            <a:r>
              <a:rPr lang="en-US" sz="36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toán</a:t>
            </a:r>
            <a:r>
              <a:rPr lang="en-US" sz="36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quy</a:t>
            </a:r>
            <a:r>
              <a:rPr lang="en-US" sz="36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hoạch</a:t>
            </a:r>
            <a:r>
              <a:rPr lang="en-US" sz="36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tuyến</a:t>
            </a:r>
            <a:r>
              <a:rPr lang="en-US" sz="36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tính</a:t>
            </a:r>
            <a:r>
              <a:rPr lang="en-US" sz="3600" dirty="0">
                <a:latin typeface="Calibri" panose="020F0502020204030204" pitchFamily="34" charset="0"/>
                <a:ea typeface="Calibri" panose="020F0502020204030204" pitchFamily="34" charset="0"/>
                <a:cs typeface="Calibri" panose="020F0502020204030204" pitchFamily="34" charset="0"/>
              </a:rPr>
              <a:t> </a:t>
            </a:r>
            <a:br>
              <a:rPr lang="en-US" dirty="0"/>
            </a:br>
            <a:endParaRPr lang="en-US" dirty="0"/>
          </a:p>
        </p:txBody>
      </p:sp>
      <p:sp>
        <p:nvSpPr>
          <p:cNvPr id="3" name="Text Placeholder 2">
            <a:extLst>
              <a:ext uri="{FF2B5EF4-FFF2-40B4-BE49-F238E27FC236}">
                <a16:creationId xmlns:a16="http://schemas.microsoft.com/office/drawing/2014/main" id="{BC6A11FB-0F51-40FB-5C89-FDCE32AC748F}"/>
              </a:ext>
            </a:extLst>
          </p:cNvPr>
          <p:cNvSpPr>
            <a:spLocks noGrp="1"/>
          </p:cNvSpPr>
          <p:nvPr>
            <p:ph type="body" idx="1"/>
          </p:nvPr>
        </p:nvSpPr>
        <p:spPr>
          <a:xfrm>
            <a:off x="1004876" y="1171252"/>
            <a:ext cx="9502799" cy="783000"/>
          </a:xfrm>
          <a:prstGeom prst="frame">
            <a:avLst/>
          </a:prstGeom>
        </p:spPr>
        <p:txBody>
          <a:bodyPr/>
          <a:lstStyle/>
          <a:p>
            <a:pPr marL="107950" indent="0">
              <a:buNone/>
            </a:pPr>
            <a:r>
              <a:rPr lang="en-US" sz="2400" b="1" i="1" dirty="0" err="1">
                <a:latin typeface="Calibri" panose="020F0502020204030204" pitchFamily="34" charset="0"/>
                <a:ea typeface="Calibri" panose="020F0502020204030204" pitchFamily="34" charset="0"/>
                <a:cs typeface="Calibri" panose="020F0502020204030204" pitchFamily="34" charset="0"/>
              </a:rPr>
              <a:t>Bài</a:t>
            </a:r>
            <a:r>
              <a:rPr lang="en-US" sz="2400" b="1" i="1" dirty="0">
                <a:latin typeface="Calibri" panose="020F0502020204030204" pitchFamily="34" charset="0"/>
                <a:ea typeface="Calibri" panose="020F0502020204030204" pitchFamily="34" charset="0"/>
                <a:cs typeface="Calibri" panose="020F0502020204030204" pitchFamily="34" charset="0"/>
              </a:rPr>
              <a:t> </a:t>
            </a:r>
            <a:r>
              <a:rPr lang="en-US" sz="2400" b="1" i="1" dirty="0" err="1">
                <a:latin typeface="Calibri" panose="020F0502020204030204" pitchFamily="34" charset="0"/>
                <a:ea typeface="Calibri" panose="020F0502020204030204" pitchFamily="34" charset="0"/>
                <a:cs typeface="Calibri" panose="020F0502020204030204" pitchFamily="34" charset="0"/>
              </a:rPr>
              <a:t>toán</a:t>
            </a:r>
            <a:r>
              <a:rPr lang="en-US" sz="2400" b="1" i="1" dirty="0">
                <a:latin typeface="Calibri" panose="020F0502020204030204" pitchFamily="34" charset="0"/>
                <a:ea typeface="Calibri" panose="020F0502020204030204" pitchFamily="34" charset="0"/>
                <a:cs typeface="Calibri" panose="020F0502020204030204" pitchFamily="34" charset="0"/>
              </a:rPr>
              <a:t> </a:t>
            </a:r>
            <a:r>
              <a:rPr lang="en-US" sz="2400" b="1" i="1" dirty="0" err="1">
                <a:latin typeface="Calibri" panose="020F0502020204030204" pitchFamily="34" charset="0"/>
                <a:ea typeface="Calibri" panose="020F0502020204030204" pitchFamily="34" charset="0"/>
                <a:cs typeface="Calibri" panose="020F0502020204030204" pitchFamily="34" charset="0"/>
              </a:rPr>
              <a:t>quy</a:t>
            </a:r>
            <a:r>
              <a:rPr lang="en-US" sz="2400" b="1" i="1" dirty="0">
                <a:latin typeface="Calibri" panose="020F0502020204030204" pitchFamily="34" charset="0"/>
                <a:ea typeface="Calibri" panose="020F0502020204030204" pitchFamily="34" charset="0"/>
                <a:cs typeface="Calibri" panose="020F0502020204030204" pitchFamily="34" charset="0"/>
              </a:rPr>
              <a:t> </a:t>
            </a:r>
            <a:r>
              <a:rPr lang="en-US" sz="2400" b="1" i="1" dirty="0" err="1">
                <a:latin typeface="Calibri" panose="020F0502020204030204" pitchFamily="34" charset="0"/>
                <a:ea typeface="Calibri" panose="020F0502020204030204" pitchFamily="34" charset="0"/>
                <a:cs typeface="Calibri" panose="020F0502020204030204" pitchFamily="34" charset="0"/>
              </a:rPr>
              <a:t>hoạch</a:t>
            </a:r>
            <a:r>
              <a:rPr lang="en-US" sz="2400" b="1" i="1" dirty="0">
                <a:latin typeface="Calibri" panose="020F0502020204030204" pitchFamily="34" charset="0"/>
                <a:ea typeface="Calibri" panose="020F0502020204030204" pitchFamily="34" charset="0"/>
                <a:cs typeface="Calibri" panose="020F0502020204030204" pitchFamily="34" charset="0"/>
              </a:rPr>
              <a:t> </a:t>
            </a:r>
            <a:r>
              <a:rPr lang="en-US" sz="2400" b="1" i="1" dirty="0" err="1">
                <a:latin typeface="Calibri" panose="020F0502020204030204" pitchFamily="34" charset="0"/>
                <a:ea typeface="Calibri" panose="020F0502020204030204" pitchFamily="34" charset="0"/>
                <a:cs typeface="Calibri" panose="020F0502020204030204" pitchFamily="34" charset="0"/>
              </a:rPr>
              <a:t>tuyến</a:t>
            </a:r>
            <a:r>
              <a:rPr lang="en-US" sz="2400" b="1" i="1" dirty="0">
                <a:latin typeface="Calibri" panose="020F0502020204030204" pitchFamily="34" charset="0"/>
                <a:ea typeface="Calibri" panose="020F0502020204030204" pitchFamily="34" charset="0"/>
                <a:cs typeface="Calibri" panose="020F0502020204030204" pitchFamily="34" charset="0"/>
              </a:rPr>
              <a:t> </a:t>
            </a:r>
            <a:r>
              <a:rPr lang="en-US" sz="2400" b="1" i="1" dirty="0" err="1">
                <a:latin typeface="Calibri" panose="020F0502020204030204" pitchFamily="34" charset="0"/>
                <a:ea typeface="Calibri" panose="020F0502020204030204" pitchFamily="34" charset="0"/>
                <a:cs typeface="Calibri" panose="020F0502020204030204" pitchFamily="34" charset="0"/>
              </a:rPr>
              <a:t>tính</a:t>
            </a:r>
            <a:r>
              <a:rPr lang="en-US" sz="2400" b="1" i="1" dirty="0">
                <a:latin typeface="Calibri" panose="020F0502020204030204" pitchFamily="34" charset="0"/>
                <a:ea typeface="Calibri" panose="020F0502020204030204" pitchFamily="34" charset="0"/>
                <a:cs typeface="Calibri" panose="020F0502020204030204" pitchFamily="34" charset="0"/>
              </a:rPr>
              <a:t> </a:t>
            </a:r>
            <a:r>
              <a:rPr lang="en-US" sz="2400" b="1" i="1" dirty="0" err="1">
                <a:latin typeface="Calibri" panose="020F0502020204030204" pitchFamily="34" charset="0"/>
                <a:ea typeface="Calibri" panose="020F0502020204030204" pitchFamily="34" charset="0"/>
                <a:cs typeface="Calibri" panose="020F0502020204030204" pitchFamily="34" charset="0"/>
              </a:rPr>
              <a:t>dạng</a:t>
            </a:r>
            <a:r>
              <a:rPr lang="en-US" sz="2400" b="1" i="1" dirty="0">
                <a:latin typeface="Calibri" panose="020F0502020204030204" pitchFamily="34" charset="0"/>
                <a:ea typeface="Calibri" panose="020F0502020204030204" pitchFamily="34" charset="0"/>
                <a:cs typeface="Calibri" panose="020F0502020204030204" pitchFamily="34" charset="0"/>
              </a:rPr>
              <a:t> </a:t>
            </a:r>
            <a:r>
              <a:rPr lang="en-US" sz="2400" b="1" i="1" dirty="0" err="1">
                <a:latin typeface="Calibri" panose="020F0502020204030204" pitchFamily="34" charset="0"/>
                <a:ea typeface="Calibri" panose="020F0502020204030204" pitchFamily="34" charset="0"/>
                <a:cs typeface="Calibri" panose="020F0502020204030204" pitchFamily="34" charset="0"/>
              </a:rPr>
              <a:t>chính</a:t>
            </a:r>
            <a:r>
              <a:rPr lang="en-US" sz="2400" b="1" i="1" dirty="0">
                <a:latin typeface="Calibri" panose="020F0502020204030204" pitchFamily="34" charset="0"/>
                <a:ea typeface="Calibri" panose="020F0502020204030204" pitchFamily="34" charset="0"/>
                <a:cs typeface="Calibri" panose="020F0502020204030204" pitchFamily="34" charset="0"/>
              </a:rPr>
              <a:t> </a:t>
            </a:r>
            <a:r>
              <a:rPr lang="en-US" sz="2400" b="1" i="1" dirty="0" err="1">
                <a:latin typeface="Calibri" panose="020F0502020204030204" pitchFamily="34" charset="0"/>
                <a:ea typeface="Calibri" panose="020F0502020204030204" pitchFamily="34" charset="0"/>
                <a:cs typeface="Calibri" panose="020F0502020204030204" pitchFamily="34" charset="0"/>
              </a:rPr>
              <a:t>tắc</a:t>
            </a:r>
            <a:br>
              <a:rPr lang="en-US" sz="2400" dirty="0"/>
            </a:br>
            <a:br>
              <a:rPr lang="en-US" dirty="0"/>
            </a:br>
            <a:endParaRPr lang="en-US" dirty="0"/>
          </a:p>
        </p:txBody>
      </p:sp>
      <p:sp>
        <p:nvSpPr>
          <p:cNvPr id="5" name="Frame 4">
            <a:extLst>
              <a:ext uri="{FF2B5EF4-FFF2-40B4-BE49-F238E27FC236}">
                <a16:creationId xmlns:a16="http://schemas.microsoft.com/office/drawing/2014/main" id="{23CE0B4C-FC2A-269A-B275-28614345DCB0}"/>
              </a:ext>
            </a:extLst>
          </p:cNvPr>
          <p:cNvSpPr/>
          <p:nvPr/>
        </p:nvSpPr>
        <p:spPr>
          <a:xfrm>
            <a:off x="1316894" y="2139650"/>
            <a:ext cx="8642839" cy="1983942"/>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ectangle 5">
            <a:extLst>
              <a:ext uri="{FF2B5EF4-FFF2-40B4-BE49-F238E27FC236}">
                <a16:creationId xmlns:a16="http://schemas.microsoft.com/office/drawing/2014/main" id="{F7E37654-98C8-4A60-C26B-1ECD5B120B36}"/>
              </a:ext>
            </a:extLst>
          </p:cNvPr>
          <p:cNvSpPr/>
          <p:nvPr/>
        </p:nvSpPr>
        <p:spPr>
          <a:xfrm>
            <a:off x="2084758" y="2004646"/>
            <a:ext cx="2523392" cy="5265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56B31AE-B8A5-7BFD-E0A2-5ACAD1D6584D}"/>
              </a:ext>
            </a:extLst>
          </p:cNvPr>
          <p:cNvSpPr txBox="1"/>
          <p:nvPr/>
        </p:nvSpPr>
        <p:spPr>
          <a:xfrm>
            <a:off x="2599593" y="2025350"/>
            <a:ext cx="2074985" cy="400110"/>
          </a:xfrm>
          <a:prstGeom prst="rect">
            <a:avLst/>
          </a:prstGeom>
          <a:noFill/>
        </p:spPr>
        <p:txBody>
          <a:bodyPr wrap="square" rtlCol="0">
            <a:spAutoFit/>
          </a:bodyPr>
          <a:lstStyle/>
          <a:p>
            <a:r>
              <a:rPr lang="en-US" sz="2000" dirty="0" err="1">
                <a:latin typeface="Calibri" panose="020F0502020204030204" pitchFamily="34" charset="0"/>
                <a:ea typeface="Calibri" panose="020F0502020204030204" pitchFamily="34" charset="0"/>
                <a:cs typeface="Calibri" panose="020F0502020204030204" pitchFamily="34" charset="0"/>
              </a:rPr>
              <a:t>Tổng</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quát</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BCEE9B9-E3D8-6607-44F4-3F6687E9A7F3}"/>
                  </a:ext>
                </a:extLst>
              </p:cNvPr>
              <p:cNvSpPr txBox="1"/>
              <p:nvPr/>
            </p:nvSpPr>
            <p:spPr>
              <a:xfrm>
                <a:off x="1582725" y="2551854"/>
                <a:ext cx="8226293" cy="1779013"/>
              </a:xfrm>
              <a:prstGeom prst="rect">
                <a:avLst/>
              </a:prstGeom>
              <a:noFill/>
            </p:spPr>
            <p:txBody>
              <a:bodyPr wrap="square" rtlCol="0">
                <a:spAutoFit/>
              </a:bodyPr>
              <a:lstStyle/>
              <a:p>
                <a:r>
                  <a:rPr lang="vi-VN" sz="2000" dirty="0">
                    <a:latin typeface="Calibri" panose="020F0502020204030204" pitchFamily="34" charset="0"/>
                    <a:ea typeface="Calibri" panose="020F0502020204030204" pitchFamily="34" charset="0"/>
                    <a:cs typeface="Calibri" panose="020F0502020204030204" pitchFamily="34" charset="0"/>
                  </a:rPr>
                  <a:t>Đây là bài toán quy hoạch tuyến tính mà các hệ ràng buộc chính đều là các phương</a:t>
                </a:r>
                <a:r>
                  <a:rPr lang="en-US" sz="2000" dirty="0">
                    <a:latin typeface="Calibri" panose="020F0502020204030204" pitchFamily="34" charset="0"/>
                    <a:ea typeface="Calibri" panose="020F0502020204030204" pitchFamily="34" charset="0"/>
                    <a:cs typeface="Calibri" panose="020F0502020204030204" pitchFamily="34" charset="0"/>
                  </a:rPr>
                  <a:t> </a:t>
                </a:r>
                <a:r>
                  <a:rPr lang="vi-VN" sz="2000" dirty="0">
                    <a:latin typeface="Calibri" panose="020F0502020204030204" pitchFamily="34" charset="0"/>
                    <a:ea typeface="Calibri" panose="020F0502020204030204" pitchFamily="34" charset="0"/>
                    <a:cs typeface="Calibri" panose="020F0502020204030204" pitchFamily="34" charset="0"/>
                  </a:rPr>
                  <a:t>trình </a:t>
                </a:r>
                <a:r>
                  <a:rPr lang="vi-VN" sz="2000" i="1" dirty="0">
                    <a:latin typeface="Calibri" panose="020F0502020204030204" pitchFamily="34" charset="0"/>
                    <a:ea typeface="Calibri" panose="020F0502020204030204" pitchFamily="34" charset="0"/>
                    <a:cs typeface="Calibri" panose="020F0502020204030204" pitchFamily="34" charset="0"/>
                  </a:rPr>
                  <a:t>- </a:t>
                </a:r>
                <a:r>
                  <a:rPr lang="vi-VN" sz="2000" dirty="0">
                    <a:latin typeface="Calibri" panose="020F0502020204030204" pitchFamily="34" charset="0"/>
                    <a:ea typeface="Calibri" panose="020F0502020204030204" pitchFamily="34" charset="0"/>
                    <a:cs typeface="Calibri" panose="020F0502020204030204" pitchFamily="34" charset="0"/>
                  </a:rPr>
                  <a:t>nói cách khác, hệ ràng buộc chính là một hệ phương trình tuyến tính. Hơn nữa,</a:t>
                </a:r>
                <a:r>
                  <a:rPr lang="en-US" sz="2000" dirty="0">
                    <a:latin typeface="Calibri" panose="020F0502020204030204" pitchFamily="34" charset="0"/>
                    <a:ea typeface="Calibri" panose="020F0502020204030204" pitchFamily="34" charset="0"/>
                    <a:cs typeface="Calibri" panose="020F0502020204030204" pitchFamily="34" charset="0"/>
                  </a:rPr>
                  <a:t> </a:t>
                </a:r>
                <a:r>
                  <a:rPr lang="vi-VN" sz="2000" dirty="0">
                    <a:latin typeface="Calibri" panose="020F0502020204030204" pitchFamily="34" charset="0"/>
                    <a:ea typeface="Calibri" panose="020F0502020204030204" pitchFamily="34" charset="0"/>
                    <a:cs typeface="Calibri" panose="020F0502020204030204" pitchFamily="34" charset="0"/>
                  </a:rPr>
                  <a:t>mọi biến đều không âm </a:t>
                </a:r>
                <a:r>
                  <a:rPr lang="vi-VN" sz="2000" i="1" dirty="0">
                    <a:latin typeface="Calibri" panose="020F0502020204030204" pitchFamily="34" charset="0"/>
                    <a:ea typeface="Calibri" panose="020F0502020204030204" pitchFamily="34" charset="0"/>
                    <a:cs typeface="Calibri" panose="020F0502020204030204" pitchFamily="34" charset="0"/>
                  </a:rPr>
                  <a:t>- </a:t>
                </a:r>
                <a:r>
                  <a:rPr lang="vi-VN" sz="2000" dirty="0">
                    <a:latin typeface="Calibri" panose="020F0502020204030204" pitchFamily="34" charset="0"/>
                    <a:ea typeface="Calibri" panose="020F0502020204030204" pitchFamily="34" charset="0"/>
                    <a:cs typeface="Calibri" panose="020F0502020204030204" pitchFamily="34" charset="0"/>
                  </a:rPr>
                  <a:t>tức là mọi ràng buộc dấu có dạng </a:t>
                </a:r>
                <a14:m>
                  <m:oMath xmlns:m="http://schemas.openxmlformats.org/officeDocument/2006/math">
                    <m:sSub>
                      <m:sSubPr>
                        <m:ctrlPr>
                          <a:rPr lang="vi-VN" sz="2000" i="1" smtClean="0">
                            <a:solidFill>
                              <a:srgbClr val="836967"/>
                            </a:solidFill>
                            <a:latin typeface="Cambria Math" panose="02040503050406030204" pitchFamily="18" charset="0"/>
                          </a:rPr>
                        </m:ctrlPr>
                      </m:sSubPr>
                      <m:e>
                        <m:r>
                          <a:rPr lang="vi-VN" sz="2000" i="1" smtClean="0">
                            <a:latin typeface="Cambria Math" panose="02040503050406030204" pitchFamily="18" charset="0"/>
                          </a:rPr>
                          <m:t>𝑥</m:t>
                        </m:r>
                      </m:e>
                      <m:sub>
                        <m:r>
                          <a:rPr lang="vi-VN" sz="2000" i="1">
                            <a:latin typeface="Cambria Math" panose="02040503050406030204" pitchFamily="18" charset="0"/>
                          </a:rPr>
                          <m:t>𝑗</m:t>
                        </m:r>
                      </m:sub>
                    </m:sSub>
                  </m:oMath>
                </a14:m>
                <a:r>
                  <a:rPr lang="vi-VN" sz="2000" i="1" dirty="0">
                    <a:latin typeface="Calibri" panose="020F0502020204030204" pitchFamily="34" charset="0"/>
                    <a:ea typeface="Calibri" panose="020F0502020204030204" pitchFamily="34" charset="0"/>
                    <a:cs typeface="Calibri" panose="020F0502020204030204" pitchFamily="34" charset="0"/>
                  </a:rPr>
                  <a:t> ≥ </a:t>
                </a:r>
                <a:r>
                  <a:rPr lang="vi-VN" sz="2000" dirty="0">
                    <a:latin typeface="Calibri" panose="020F0502020204030204" pitchFamily="34" charset="0"/>
                    <a:ea typeface="Calibri" panose="020F0502020204030204" pitchFamily="34" charset="0"/>
                    <a:cs typeface="Calibri" panose="020F0502020204030204" pitchFamily="34" charset="0"/>
                  </a:rPr>
                  <a:t>0</a:t>
                </a:r>
                <a:r>
                  <a:rPr lang="vi-VN" sz="2000" i="1" dirty="0">
                    <a:latin typeface="Calibri" panose="020F0502020204030204" pitchFamily="34" charset="0"/>
                    <a:ea typeface="Calibri" panose="020F0502020204030204" pitchFamily="34" charset="0"/>
                    <a:cs typeface="Calibri" panose="020F0502020204030204" pitchFamily="34" charset="0"/>
                  </a:rPr>
                  <a:t>, ∀j</a:t>
                </a:r>
                <a:r>
                  <a:rPr lang="vi-VN" sz="2000" dirty="0">
                    <a:latin typeface="Calibri" panose="020F0502020204030204" pitchFamily="34" charset="0"/>
                    <a:ea typeface="Calibri" panose="020F0502020204030204" pitchFamily="34" charset="0"/>
                    <a:cs typeface="Calibri" panose="020F0502020204030204" pitchFamily="34" charset="0"/>
                  </a:rPr>
                  <a:t>. </a:t>
                </a:r>
                <a:br>
                  <a:rPr lang="vi-VN" sz="2000" dirty="0"/>
                </a:br>
                <a:br>
                  <a:rPr lang="vi-VN" dirty="0"/>
                </a:br>
                <a:endParaRPr lang="en-US" dirty="0"/>
              </a:p>
            </p:txBody>
          </p:sp>
        </mc:Choice>
        <mc:Fallback xmlns="">
          <p:sp>
            <p:nvSpPr>
              <p:cNvPr id="8" name="TextBox 7">
                <a:extLst>
                  <a:ext uri="{FF2B5EF4-FFF2-40B4-BE49-F238E27FC236}">
                    <a16:creationId xmlns:a16="http://schemas.microsoft.com/office/drawing/2014/main" id="{9BCEE9B9-E3D8-6607-44F4-3F6687E9A7F3}"/>
                  </a:ext>
                </a:extLst>
              </p:cNvPr>
              <p:cNvSpPr txBox="1">
                <a:spLocks noRot="1" noChangeAspect="1" noMove="1" noResize="1" noEditPoints="1" noAdjustHandles="1" noChangeArrowheads="1" noChangeShapeType="1" noTextEdit="1"/>
              </p:cNvSpPr>
              <p:nvPr/>
            </p:nvSpPr>
            <p:spPr>
              <a:xfrm>
                <a:off x="1582725" y="2551854"/>
                <a:ext cx="8226293" cy="1779013"/>
              </a:xfrm>
              <a:prstGeom prst="rect">
                <a:avLst/>
              </a:prstGeom>
              <a:blipFill>
                <a:blip r:embed="rId2"/>
                <a:stretch>
                  <a:fillRect l="-815" t="-2062"/>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3B89F5C7-8B63-CFB1-88A8-226BF7AC4595}"/>
              </a:ext>
            </a:extLst>
          </p:cNvPr>
          <p:cNvSpPr txBox="1"/>
          <p:nvPr/>
        </p:nvSpPr>
        <p:spPr>
          <a:xfrm>
            <a:off x="5695871" y="4302089"/>
            <a:ext cx="826477" cy="400110"/>
          </a:xfrm>
          <a:prstGeom prst="rect">
            <a:avLst/>
          </a:prstGeom>
          <a:noFill/>
        </p:spPr>
        <p:txBody>
          <a:bodyPr wrap="square" rtlCol="0">
            <a:spAutoFit/>
          </a:bodyPr>
          <a:lstStyle/>
          <a:p>
            <a:r>
              <a:rPr lang="en-US" sz="2000" dirty="0" err="1">
                <a:latin typeface="Calibri" panose="020F0502020204030204" pitchFamily="34" charset="0"/>
                <a:ea typeface="Calibri" panose="020F0502020204030204" pitchFamily="34" charset="0"/>
                <a:cs typeface="Calibri" panose="020F0502020204030204" pitchFamily="34" charset="0"/>
              </a:rPr>
              <a:t>Ví</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dụ</a:t>
            </a:r>
            <a:r>
              <a:rPr lang="en-US" sz="2000" dirty="0">
                <a:latin typeface="Calibri" panose="020F0502020204030204" pitchFamily="34" charset="0"/>
                <a:ea typeface="Calibri" panose="020F0502020204030204" pitchFamily="34" charset="0"/>
                <a:cs typeface="Calibri" panose="020F0502020204030204" pitchFamily="34" charset="0"/>
              </a:rPr>
              <a:t>:</a:t>
            </a:r>
          </a:p>
        </p:txBody>
      </p:sp>
      <p:pic>
        <p:nvPicPr>
          <p:cNvPr id="10" name="Picture 9">
            <a:extLst>
              <a:ext uri="{FF2B5EF4-FFF2-40B4-BE49-F238E27FC236}">
                <a16:creationId xmlns:a16="http://schemas.microsoft.com/office/drawing/2014/main" id="{88355D38-1BD0-F852-4B0D-29B9E1DA2E6C}"/>
              </a:ext>
            </a:extLst>
          </p:cNvPr>
          <p:cNvPicPr>
            <a:picLocks noChangeAspect="1"/>
          </p:cNvPicPr>
          <p:nvPr/>
        </p:nvPicPr>
        <p:blipFill>
          <a:blip r:embed="rId3"/>
          <a:stretch>
            <a:fillRect/>
          </a:stretch>
        </p:blipFill>
        <p:spPr>
          <a:xfrm>
            <a:off x="6613236" y="4373146"/>
            <a:ext cx="4096322" cy="1819529"/>
          </a:xfrm>
          <a:prstGeom prst="rect">
            <a:avLst/>
          </a:prstGeom>
        </p:spPr>
      </p:pic>
      <p:sp>
        <p:nvSpPr>
          <p:cNvPr id="12" name="TextBox 11">
            <a:extLst>
              <a:ext uri="{FF2B5EF4-FFF2-40B4-BE49-F238E27FC236}">
                <a16:creationId xmlns:a16="http://schemas.microsoft.com/office/drawing/2014/main" id="{DC940E30-F993-853C-9F62-A6237D3F8F7B}"/>
              </a:ext>
            </a:extLst>
          </p:cNvPr>
          <p:cNvSpPr txBox="1"/>
          <p:nvPr/>
        </p:nvSpPr>
        <p:spPr>
          <a:xfrm>
            <a:off x="1004876" y="4308990"/>
            <a:ext cx="1228736" cy="400110"/>
          </a:xfrm>
          <a:prstGeom prst="rect">
            <a:avLst/>
          </a:prstGeom>
          <a:noFill/>
        </p:spPr>
        <p:txBody>
          <a:bodyPr wrap="square" rtlCol="0">
            <a:spAutoFit/>
          </a:bodyPr>
          <a:lstStyle/>
          <a:p>
            <a:r>
              <a:rPr lang="en-US" sz="2000" dirty="0" err="1">
                <a:latin typeface="Calibri" panose="020F0502020204030204" pitchFamily="34" charset="0"/>
                <a:ea typeface="Calibri" panose="020F0502020204030204" pitchFamily="34" charset="0"/>
                <a:cs typeface="Calibri" panose="020F0502020204030204" pitchFamily="34" charset="0"/>
              </a:rPr>
              <a:t>Cụ</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thể</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pic>
        <p:nvPicPr>
          <p:cNvPr id="14" name="Picture 13">
            <a:extLst>
              <a:ext uri="{FF2B5EF4-FFF2-40B4-BE49-F238E27FC236}">
                <a16:creationId xmlns:a16="http://schemas.microsoft.com/office/drawing/2014/main" id="{14B9BB85-8697-D663-9393-73C487387012}"/>
              </a:ext>
            </a:extLst>
          </p:cNvPr>
          <p:cNvPicPr>
            <a:picLocks noChangeAspect="1"/>
          </p:cNvPicPr>
          <p:nvPr/>
        </p:nvPicPr>
        <p:blipFill>
          <a:blip r:embed="rId4"/>
          <a:stretch>
            <a:fillRect/>
          </a:stretch>
        </p:blipFill>
        <p:spPr>
          <a:xfrm>
            <a:off x="930394" y="4709100"/>
            <a:ext cx="5371981" cy="1381318"/>
          </a:xfrm>
          <a:prstGeom prst="rect">
            <a:avLst/>
          </a:prstGeom>
        </p:spPr>
      </p:pic>
    </p:spTree>
    <p:extLst>
      <p:ext uri="{BB962C8B-B14F-4D97-AF65-F5344CB8AC3E}">
        <p14:creationId xmlns:p14="http://schemas.microsoft.com/office/powerpoint/2010/main" val="3936765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nodeType="with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9"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45176-47BD-7022-0DF9-45C8A6084D21}"/>
              </a:ext>
            </a:extLst>
          </p:cNvPr>
          <p:cNvSpPr>
            <a:spLocks noGrp="1"/>
          </p:cNvSpPr>
          <p:nvPr>
            <p:ph type="title"/>
          </p:nvPr>
        </p:nvSpPr>
        <p:spPr/>
        <p:txBody>
          <a:bodyPr/>
          <a:lstStyle/>
          <a:p>
            <a:r>
              <a:rPr lang="en-US" sz="40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Các</a:t>
            </a:r>
            <a:r>
              <a:rPr lang="en-US" sz="4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40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dạng</a:t>
            </a:r>
            <a:r>
              <a:rPr lang="en-US" sz="4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40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bài</a:t>
            </a:r>
            <a:r>
              <a:rPr lang="en-US" sz="4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40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toán</a:t>
            </a:r>
            <a:r>
              <a:rPr lang="en-US" sz="4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40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quy</a:t>
            </a:r>
            <a:r>
              <a:rPr lang="en-US" sz="4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40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hoạch</a:t>
            </a:r>
            <a:r>
              <a:rPr lang="en-US" sz="4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40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tuyến</a:t>
            </a:r>
            <a:r>
              <a:rPr lang="en-US" sz="4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40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tính</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8641572-DB92-2D10-3358-8A2474337036}"/>
                  </a:ext>
                </a:extLst>
              </p:cNvPr>
              <p:cNvSpPr>
                <a:spLocks noGrp="1"/>
              </p:cNvSpPr>
              <p:nvPr>
                <p:ph type="body" idx="1"/>
              </p:nvPr>
            </p:nvSpPr>
            <p:spPr>
              <a:xfrm>
                <a:off x="1266670" y="2066347"/>
                <a:ext cx="10023343" cy="3826503"/>
              </a:xfrm>
            </p:spPr>
            <p:txBody>
              <a:bodyPr/>
              <a:lstStyle/>
              <a:p>
                <a:pPr marL="107950" indent="0">
                  <a:buNone/>
                </a:pPr>
                <a:r>
                  <a:rPr lang="en-US" sz="2400" b="1" dirty="0">
                    <a:latin typeface="Calibri" panose="020F0502020204030204" pitchFamily="34" charset="0"/>
                    <a:ea typeface="Calibri" panose="020F0502020204030204" pitchFamily="34" charset="0"/>
                    <a:cs typeface="Calibri" panose="020F0502020204030204" pitchFamily="34" charset="0"/>
                  </a:rPr>
                  <a:t>  </a:t>
                </a:r>
                <a:r>
                  <a:rPr lang="vi-VN" sz="2400" b="1" dirty="0">
                    <a:latin typeface="Calibri" panose="020F0502020204030204" pitchFamily="34" charset="0"/>
                    <a:ea typeface="Calibri" panose="020F0502020204030204" pitchFamily="34" charset="0"/>
                    <a:cs typeface="Calibri" panose="020F0502020204030204" pitchFamily="34" charset="0"/>
                  </a:rPr>
                  <a:t>Nhận xét: </a:t>
                </a:r>
                <a:r>
                  <a:rPr lang="vi-VN" sz="2400" dirty="0">
                    <a:latin typeface="Calibri" panose="020F0502020204030204" pitchFamily="34" charset="0"/>
                    <a:ea typeface="Calibri" panose="020F0502020204030204" pitchFamily="34" charset="0"/>
                    <a:cs typeface="Calibri" panose="020F0502020204030204" pitchFamily="34" charset="0"/>
                  </a:rPr>
                  <a:t>Bài toán Quy hoạch tuyến tính dạng chính tắc là bài toán QHTT</a:t>
                </a:r>
                <a:r>
                  <a:rPr lang="en-US" sz="2400" dirty="0">
                    <a:latin typeface="Calibri" panose="020F0502020204030204" pitchFamily="34" charset="0"/>
                    <a:ea typeface="Calibri" panose="020F0502020204030204" pitchFamily="34" charset="0"/>
                    <a:cs typeface="Calibri" panose="020F0502020204030204" pitchFamily="34" charset="0"/>
                  </a:rPr>
                  <a:t> </a:t>
                </a:r>
                <a:r>
                  <a:rPr lang="vi-VN" sz="2400" dirty="0">
                    <a:latin typeface="Calibri" panose="020F0502020204030204" pitchFamily="34" charset="0"/>
                    <a:ea typeface="Calibri" panose="020F0502020204030204" pitchFamily="34" charset="0"/>
                    <a:cs typeface="Calibri" panose="020F0502020204030204" pitchFamily="34" charset="0"/>
                  </a:rPr>
                  <a:t>dạng tổng</a:t>
                </a:r>
                <a:r>
                  <a:rPr lang="en-US" sz="2400" dirty="0">
                    <a:latin typeface="Calibri" panose="020F0502020204030204" pitchFamily="34" charset="0"/>
                    <a:ea typeface="Calibri" panose="020F0502020204030204" pitchFamily="34" charset="0"/>
                    <a:cs typeface="Calibri" panose="020F0502020204030204" pitchFamily="34" charset="0"/>
                  </a:rPr>
                  <a:t> </a:t>
                </a:r>
                <a:r>
                  <a:rPr lang="vi-VN" sz="2400" dirty="0">
                    <a:latin typeface="Calibri" panose="020F0502020204030204" pitchFamily="34" charset="0"/>
                    <a:ea typeface="Calibri" panose="020F0502020204030204" pitchFamily="34" charset="0"/>
                    <a:cs typeface="Calibri" panose="020F0502020204030204" pitchFamily="34" charset="0"/>
                  </a:rPr>
                  <a:t>quát trong đó:</a:t>
                </a:r>
                <a:br>
                  <a:rPr lang="vi-VN" sz="2400" dirty="0">
                    <a:latin typeface="Calibri" panose="020F0502020204030204" pitchFamily="34" charset="0"/>
                    <a:ea typeface="Calibri" panose="020F0502020204030204" pitchFamily="34" charset="0"/>
                    <a:cs typeface="Calibri" panose="020F0502020204030204" pitchFamily="34" charset="0"/>
                  </a:rPr>
                </a:br>
                <a:r>
                  <a:rPr lang="vi-VN" sz="2400" dirty="0">
                    <a:latin typeface="Calibri" panose="020F0502020204030204" pitchFamily="34" charset="0"/>
                    <a:ea typeface="Calibri" panose="020F0502020204030204" pitchFamily="34" charset="0"/>
                    <a:cs typeface="Calibri" panose="020F0502020204030204" pitchFamily="34" charset="0"/>
                  </a:rPr>
                  <a:t>• Các ràng buộc chính đều là phương trình</a:t>
                </a:r>
                <a:br>
                  <a:rPr lang="vi-VN" sz="2400" dirty="0">
                    <a:latin typeface="Calibri" panose="020F0502020204030204" pitchFamily="34" charset="0"/>
                    <a:ea typeface="Calibri" panose="020F0502020204030204" pitchFamily="34" charset="0"/>
                    <a:cs typeface="Calibri" panose="020F0502020204030204" pitchFamily="34" charset="0"/>
                  </a:rPr>
                </a:br>
                <a:r>
                  <a:rPr lang="vi-VN" sz="2400" dirty="0">
                    <a:latin typeface="Calibri" panose="020F0502020204030204" pitchFamily="34" charset="0"/>
                    <a:ea typeface="Calibri" panose="020F0502020204030204" pitchFamily="34" charset="0"/>
                    <a:cs typeface="Calibri" panose="020F0502020204030204" pitchFamily="34" charset="0"/>
                  </a:rPr>
                  <a:t>• Các ẩn đều không âm.</a:t>
                </a:r>
                <a:br>
                  <a:rPr lang="vi-VN" sz="2400" dirty="0">
                    <a:latin typeface="Calibri" panose="020F0502020204030204" pitchFamily="34" charset="0"/>
                    <a:ea typeface="Calibri" panose="020F0502020204030204" pitchFamily="34" charset="0"/>
                    <a:cs typeface="Calibri" panose="020F0502020204030204" pitchFamily="34" charset="0"/>
                  </a:rPr>
                </a:br>
                <a:r>
                  <a:rPr lang="vi-VN" sz="2400" dirty="0">
                    <a:latin typeface="Calibri" panose="020F0502020204030204" pitchFamily="34" charset="0"/>
                    <a:ea typeface="Calibri" panose="020F0502020204030204" pitchFamily="34" charset="0"/>
                    <a:cs typeface="Calibri" panose="020F0502020204030204" pitchFamily="34" charset="0"/>
                  </a:rPr>
                  <a:t>• Trong trường hợp bài toán tổng quát có các ẩn chưa ràng buộc về dấu:</a:t>
                </a:r>
                <a:br>
                  <a:rPr lang="vi-VN" sz="2400" dirty="0">
                    <a:latin typeface="Calibri" panose="020F0502020204030204" pitchFamily="34" charset="0"/>
                    <a:ea typeface="Calibri" panose="020F0502020204030204" pitchFamily="34" charset="0"/>
                    <a:cs typeface="Calibri" panose="020F0502020204030204" pitchFamily="34" charset="0"/>
                  </a:rPr>
                </a:br>
                <a:r>
                  <a:rPr lang="vi-VN" sz="2400" b="1" dirty="0">
                    <a:latin typeface="Calibri" panose="020F0502020204030204" pitchFamily="34" charset="0"/>
                    <a:ea typeface="Calibri" panose="020F0502020204030204" pitchFamily="34" charset="0"/>
                    <a:cs typeface="Calibri" panose="020F0502020204030204" pitchFamily="34" charset="0"/>
                  </a:rPr>
                  <a:t>– </a:t>
                </a:r>
                <a:r>
                  <a:rPr lang="vi-VN" sz="2400" dirty="0">
                    <a:latin typeface="Calibri" panose="020F0502020204030204" pitchFamily="34" charset="0"/>
                    <a:ea typeface="Calibri" panose="020F0502020204030204" pitchFamily="34" charset="0"/>
                    <a:cs typeface="Calibri" panose="020F0502020204030204" pitchFamily="34" charset="0"/>
                  </a:rPr>
                  <a:t>Ẩn </a:t>
                </a:r>
                <a14:m>
                  <m:oMath xmlns:m="http://schemas.openxmlformats.org/officeDocument/2006/math">
                    <m:sSub>
                      <m:sSubPr>
                        <m:ctrlPr>
                          <a:rPr lang="vi-VN" sz="2400" i="1">
                            <a:solidFill>
                              <a:srgbClr val="836967"/>
                            </a:solidFill>
                            <a:latin typeface="Cambria Math" panose="02040503050406030204" pitchFamily="18" charset="0"/>
                          </a:rPr>
                        </m:ctrlPr>
                      </m:sSubPr>
                      <m:e>
                        <m:r>
                          <a:rPr lang="vi-VN" sz="2400" i="1">
                            <a:latin typeface="Cambria Math" panose="02040503050406030204" pitchFamily="18" charset="0"/>
                          </a:rPr>
                          <m:t>𝑥</m:t>
                        </m:r>
                      </m:e>
                      <m:sub>
                        <m:r>
                          <a:rPr lang="vi-VN" sz="2400" i="1">
                            <a:latin typeface="Cambria Math" panose="02040503050406030204" pitchFamily="18" charset="0"/>
                          </a:rPr>
                          <m:t>𝑗</m:t>
                        </m:r>
                      </m:sub>
                    </m:sSub>
                  </m:oMath>
                </a14:m>
                <a:r>
                  <a:rPr lang="vi-VN" sz="2400" i="1" dirty="0">
                    <a:latin typeface="Calibri" panose="020F0502020204030204" pitchFamily="34" charset="0"/>
                    <a:ea typeface="Calibri" panose="020F0502020204030204" pitchFamily="34" charset="0"/>
                    <a:cs typeface="Calibri" panose="020F0502020204030204" pitchFamily="34" charset="0"/>
                  </a:rPr>
                  <a:t> ≤ </a:t>
                </a:r>
                <a:r>
                  <a:rPr lang="vi-VN" sz="2400" dirty="0">
                    <a:latin typeface="Calibri" panose="020F0502020204030204" pitchFamily="34" charset="0"/>
                    <a:ea typeface="Calibri" panose="020F0502020204030204" pitchFamily="34" charset="0"/>
                    <a:cs typeface="Calibri" panose="020F0502020204030204" pitchFamily="34" charset="0"/>
                  </a:rPr>
                  <a:t>0 thì thay ẩn </a:t>
                </a:r>
                <a14:m>
                  <m:oMath xmlns:m="http://schemas.openxmlformats.org/officeDocument/2006/math">
                    <m:sSub>
                      <m:sSubPr>
                        <m:ctrlPr>
                          <a:rPr lang="vi-VN" sz="2400" i="1">
                            <a:solidFill>
                              <a:srgbClr val="836967"/>
                            </a:solidFill>
                            <a:latin typeface="Cambria Math" panose="02040503050406030204" pitchFamily="18" charset="0"/>
                          </a:rPr>
                        </m:ctrlPr>
                      </m:sSubPr>
                      <m:e>
                        <m:r>
                          <a:rPr lang="vi-VN" sz="2400" i="1">
                            <a:latin typeface="Cambria Math" panose="02040503050406030204" pitchFamily="18" charset="0"/>
                          </a:rPr>
                          <m:t>𝑥</m:t>
                        </m:r>
                      </m:e>
                      <m:sub>
                        <m:r>
                          <a:rPr lang="vi-VN" sz="2400" i="1">
                            <a:latin typeface="Cambria Math" panose="02040503050406030204" pitchFamily="18" charset="0"/>
                          </a:rPr>
                          <m:t>𝑗</m:t>
                        </m:r>
                      </m:sub>
                    </m:sSub>
                  </m:oMath>
                </a14:m>
                <a:r>
                  <a:rPr lang="vi-VN" sz="2400" i="1" dirty="0">
                    <a:latin typeface="Calibri" panose="020F0502020204030204" pitchFamily="34" charset="0"/>
                    <a:ea typeface="Calibri" panose="020F0502020204030204" pitchFamily="34" charset="0"/>
                    <a:cs typeface="Calibri" panose="020F0502020204030204" pitchFamily="34" charset="0"/>
                  </a:rPr>
                  <a:t> </a:t>
                </a:r>
                <a:r>
                  <a:rPr lang="vi-VN" sz="2400" dirty="0">
                    <a:latin typeface="Calibri" panose="020F0502020204030204" pitchFamily="34" charset="0"/>
                    <a:ea typeface="Calibri" panose="020F0502020204030204" pitchFamily="34" charset="0"/>
                    <a:cs typeface="Calibri" panose="020F0502020204030204" pitchFamily="34" charset="0"/>
                  </a:rPr>
                  <a:t>bằng </a:t>
                </a:r>
                <a14:m>
                  <m:oMath xmlns:m="http://schemas.openxmlformats.org/officeDocument/2006/math">
                    <m:r>
                      <a:rPr lang="vi-VN" sz="2400" i="1">
                        <a:latin typeface="Cambria Math" panose="02040503050406030204" pitchFamily="18" charset="0"/>
                      </a:rPr>
                      <m:t>−</m:t>
                    </m:r>
                    <m:sSubSup>
                      <m:sSubSupPr>
                        <m:ctrlPr>
                          <a:rPr lang="vi-VN" sz="2400" i="1">
                            <a:solidFill>
                              <a:srgbClr val="836967"/>
                            </a:solidFill>
                            <a:latin typeface="Cambria Math" panose="02040503050406030204" pitchFamily="18" charset="0"/>
                          </a:rPr>
                        </m:ctrlPr>
                      </m:sSubSupPr>
                      <m:e>
                        <m:r>
                          <a:rPr lang="vi-VN" sz="2400" i="1">
                            <a:latin typeface="Cambria Math" panose="02040503050406030204" pitchFamily="18" charset="0"/>
                          </a:rPr>
                          <m:t>𝑥</m:t>
                        </m:r>
                      </m:e>
                      <m:sub>
                        <m:r>
                          <a:rPr lang="vi-VN" sz="2400" i="1">
                            <a:latin typeface="Cambria Math" panose="02040503050406030204" pitchFamily="18" charset="0"/>
                          </a:rPr>
                          <m:t>𝑗</m:t>
                        </m:r>
                      </m:sub>
                      <m:sup>
                        <m:r>
                          <a:rPr lang="vi-VN" sz="2400" i="1">
                            <a:latin typeface="Cambria Math" panose="02040503050406030204" pitchFamily="18" charset="0"/>
                          </a:rPr>
                          <m:t>′</m:t>
                        </m:r>
                      </m:sup>
                    </m:sSubSup>
                  </m:oMath>
                </a14:m>
                <a:r>
                  <a:rPr lang="vi-VN" sz="2400" dirty="0">
                    <a:latin typeface="Calibri" panose="020F0502020204030204" pitchFamily="34" charset="0"/>
                    <a:ea typeface="Calibri" panose="020F0502020204030204" pitchFamily="34" charset="0"/>
                    <a:cs typeface="Calibri" panose="020F0502020204030204" pitchFamily="34" charset="0"/>
                  </a:rPr>
                  <a:t>.</a:t>
                </a:r>
                <a:br>
                  <a:rPr lang="vi-VN" sz="2400" dirty="0">
                    <a:latin typeface="Calibri" panose="020F0502020204030204" pitchFamily="34" charset="0"/>
                    <a:ea typeface="Calibri" panose="020F0502020204030204" pitchFamily="34" charset="0"/>
                    <a:cs typeface="Calibri" panose="020F0502020204030204" pitchFamily="34" charset="0"/>
                  </a:rPr>
                </a:br>
                <a:r>
                  <a:rPr lang="vi-VN" sz="2400" b="1" dirty="0">
                    <a:latin typeface="Calibri" panose="020F0502020204030204" pitchFamily="34" charset="0"/>
                    <a:ea typeface="Calibri" panose="020F0502020204030204" pitchFamily="34" charset="0"/>
                    <a:cs typeface="Calibri" panose="020F0502020204030204" pitchFamily="34" charset="0"/>
                  </a:rPr>
                  <a:t>– </a:t>
                </a:r>
                <a:r>
                  <a:rPr lang="vi-VN" sz="2400" dirty="0">
                    <a:latin typeface="Calibri" panose="020F0502020204030204" pitchFamily="34" charset="0"/>
                    <a:ea typeface="Calibri" panose="020F0502020204030204" pitchFamily="34" charset="0"/>
                    <a:cs typeface="Calibri" panose="020F0502020204030204" pitchFamily="34" charset="0"/>
                  </a:rPr>
                  <a:t>Ẩn </a:t>
                </a:r>
                <a14:m>
                  <m:oMath xmlns:m="http://schemas.openxmlformats.org/officeDocument/2006/math">
                    <m:sSub>
                      <m:sSubPr>
                        <m:ctrlPr>
                          <a:rPr lang="vi-VN" sz="2400" i="1">
                            <a:solidFill>
                              <a:srgbClr val="836967"/>
                            </a:solidFill>
                            <a:latin typeface="Cambria Math" panose="02040503050406030204" pitchFamily="18" charset="0"/>
                          </a:rPr>
                        </m:ctrlPr>
                      </m:sSubPr>
                      <m:e>
                        <m:r>
                          <a:rPr lang="vi-VN" sz="2400" i="1">
                            <a:latin typeface="Cambria Math" panose="02040503050406030204" pitchFamily="18" charset="0"/>
                          </a:rPr>
                          <m:t>𝑥</m:t>
                        </m:r>
                      </m:e>
                      <m:sub>
                        <m:r>
                          <a:rPr lang="vi-VN" sz="2400" i="1">
                            <a:latin typeface="Cambria Math" panose="02040503050406030204" pitchFamily="18" charset="0"/>
                          </a:rPr>
                          <m:t>𝑗</m:t>
                        </m:r>
                      </m:sub>
                    </m:sSub>
                    <m:r>
                      <a:rPr lang="vi-VN" sz="2400" i="1">
                        <a:latin typeface="Cambria Math" panose="02040503050406030204" pitchFamily="18" charset="0"/>
                      </a:rPr>
                      <m:t> </m:t>
                    </m:r>
                  </m:oMath>
                </a14:m>
                <a:r>
                  <a:rPr lang="vi-VN" sz="2400" dirty="0">
                    <a:latin typeface="Calibri" panose="020F0502020204030204" pitchFamily="34" charset="0"/>
                    <a:ea typeface="Calibri" panose="020F0502020204030204" pitchFamily="34" charset="0"/>
                    <a:cs typeface="Calibri" panose="020F0502020204030204" pitchFamily="34" charset="0"/>
                  </a:rPr>
                  <a:t>có giá trị tuỳ ý thì thay </a:t>
                </a:r>
                <a14:m>
                  <m:oMath xmlns:m="http://schemas.openxmlformats.org/officeDocument/2006/math">
                    <m:sSub>
                      <m:sSubPr>
                        <m:ctrlPr>
                          <a:rPr lang="vi-VN" sz="2400" i="1">
                            <a:solidFill>
                              <a:srgbClr val="836967"/>
                            </a:solidFill>
                            <a:latin typeface="Cambria Math" panose="02040503050406030204" pitchFamily="18" charset="0"/>
                          </a:rPr>
                        </m:ctrlPr>
                      </m:sSubPr>
                      <m:e>
                        <m:r>
                          <a:rPr lang="vi-VN" sz="2400" i="1">
                            <a:latin typeface="Cambria Math" panose="02040503050406030204" pitchFamily="18" charset="0"/>
                          </a:rPr>
                          <m:t>𝑥</m:t>
                        </m:r>
                      </m:e>
                      <m:sub>
                        <m:r>
                          <a:rPr lang="vi-VN" sz="2400" i="1">
                            <a:latin typeface="Cambria Math" panose="02040503050406030204" pitchFamily="18" charset="0"/>
                          </a:rPr>
                          <m:t>𝑗</m:t>
                        </m:r>
                      </m:sub>
                    </m:sSub>
                  </m:oMath>
                </a14:m>
                <a:r>
                  <a:rPr lang="vi-VN" sz="2400" i="1" dirty="0">
                    <a:latin typeface="Calibri" panose="020F0502020204030204" pitchFamily="34" charset="0"/>
                    <a:ea typeface="Calibri" panose="020F0502020204030204" pitchFamily="34" charset="0"/>
                    <a:cs typeface="Calibri" panose="020F0502020204030204" pitchFamily="34" charset="0"/>
                  </a:rPr>
                  <a:t> </a:t>
                </a:r>
                <a:r>
                  <a:rPr lang="vi-VN" sz="2400" dirty="0">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sSubSup>
                      <m:sSubSupPr>
                        <m:ctrlPr>
                          <a:rPr lang="vi-VN" sz="2400" i="1">
                            <a:solidFill>
                              <a:srgbClr val="836967"/>
                            </a:solidFill>
                            <a:latin typeface="Cambria Math" panose="02040503050406030204" pitchFamily="18" charset="0"/>
                          </a:rPr>
                        </m:ctrlPr>
                      </m:sSubSupPr>
                      <m:e>
                        <m:r>
                          <a:rPr lang="vi-VN" sz="2400" i="1">
                            <a:latin typeface="Cambria Math" panose="02040503050406030204" pitchFamily="18" charset="0"/>
                          </a:rPr>
                          <m:t>𝑥</m:t>
                        </m:r>
                      </m:e>
                      <m:sub>
                        <m:r>
                          <a:rPr lang="vi-VN" sz="2400" i="1">
                            <a:latin typeface="Cambria Math" panose="02040503050406030204" pitchFamily="18" charset="0"/>
                          </a:rPr>
                          <m:t>𝑗</m:t>
                        </m:r>
                      </m:sub>
                      <m:sup>
                        <m:r>
                          <a:rPr lang="vi-VN" sz="2400" i="1">
                            <a:latin typeface="Cambria Math" panose="02040503050406030204" pitchFamily="18" charset="0"/>
                          </a:rPr>
                          <m:t>′</m:t>
                        </m:r>
                      </m:sup>
                    </m:sSubSup>
                  </m:oMath>
                </a14:m>
                <a:r>
                  <a:rPr lang="vi-VN" sz="2400" i="1" dirty="0">
                    <a:latin typeface="Calibri" panose="020F0502020204030204" pitchFamily="34" charset="0"/>
                    <a:ea typeface="Calibri" panose="020F0502020204030204" pitchFamily="34" charset="0"/>
                    <a:cs typeface="Calibri" panose="020F0502020204030204" pitchFamily="34" charset="0"/>
                  </a:rPr>
                  <a:t> - </a:t>
                </a:r>
                <a14:m>
                  <m:oMath xmlns:m="http://schemas.openxmlformats.org/officeDocument/2006/math">
                    <m:r>
                      <a:rPr lang="vi-VN" sz="2400" i="1">
                        <a:latin typeface="Cambria Math" panose="02040503050406030204" pitchFamily="18" charset="0"/>
                      </a:rPr>
                      <m:t>−</m:t>
                    </m:r>
                    <m:sSubSup>
                      <m:sSubSupPr>
                        <m:ctrlPr>
                          <a:rPr lang="vi-VN" sz="2400" i="1">
                            <a:solidFill>
                              <a:srgbClr val="836967"/>
                            </a:solidFill>
                            <a:latin typeface="Cambria Math" panose="02040503050406030204" pitchFamily="18" charset="0"/>
                          </a:rPr>
                        </m:ctrlPr>
                      </m:sSubSupPr>
                      <m:e>
                        <m:r>
                          <a:rPr lang="vi-VN" sz="2400" i="1">
                            <a:latin typeface="Cambria Math" panose="02040503050406030204" pitchFamily="18" charset="0"/>
                          </a:rPr>
                          <m:t>𝑥</m:t>
                        </m:r>
                      </m:e>
                      <m:sub>
                        <m:r>
                          <a:rPr lang="vi-VN" sz="2400" i="1">
                            <a:latin typeface="Cambria Math" panose="02040503050406030204" pitchFamily="18" charset="0"/>
                          </a:rPr>
                          <m:t>𝑗</m:t>
                        </m:r>
                      </m:sub>
                      <m:sup>
                        <m:r>
                          <a:rPr lang="vi-VN" sz="2400" i="1">
                            <a:latin typeface="Cambria Math" panose="02040503050406030204" pitchFamily="18" charset="0"/>
                          </a:rPr>
                          <m:t>′</m:t>
                        </m:r>
                        <m:r>
                          <a:rPr lang="en-US" sz="2400" b="0" i="1" smtClean="0">
                            <a:latin typeface="Cambria Math" panose="02040503050406030204" pitchFamily="18" charset="0"/>
                          </a:rPr>
                          <m:t>′</m:t>
                        </m:r>
                      </m:sup>
                    </m:sSubSup>
                    <m:r>
                      <a:rPr lang="vi-VN" sz="2400" i="1">
                        <a:latin typeface="Cambria Math" panose="02040503050406030204" pitchFamily="18" charset="0"/>
                      </a:rPr>
                      <m:t> </m:t>
                    </m:r>
                  </m:oMath>
                </a14:m>
                <a:r>
                  <a:rPr lang="vi-VN" sz="2400" dirty="0">
                    <a:latin typeface="Calibri" panose="020F0502020204030204" pitchFamily="34" charset="0"/>
                    <a:ea typeface="Calibri" panose="020F0502020204030204" pitchFamily="34" charset="0"/>
                    <a:cs typeface="Calibri" panose="020F0502020204030204" pitchFamily="34" charset="0"/>
                  </a:rPr>
                  <a:t>với </a:t>
                </a:r>
                <a14:m>
                  <m:oMath xmlns:m="http://schemas.openxmlformats.org/officeDocument/2006/math">
                    <m:sSubSup>
                      <m:sSubSupPr>
                        <m:ctrlPr>
                          <a:rPr lang="vi-VN" sz="2400" i="1">
                            <a:solidFill>
                              <a:srgbClr val="836967"/>
                            </a:solidFill>
                            <a:latin typeface="Cambria Math" panose="02040503050406030204" pitchFamily="18" charset="0"/>
                          </a:rPr>
                        </m:ctrlPr>
                      </m:sSubSupPr>
                      <m:e>
                        <m:r>
                          <a:rPr lang="vi-VN" sz="2400" i="1">
                            <a:latin typeface="Cambria Math" panose="02040503050406030204" pitchFamily="18" charset="0"/>
                          </a:rPr>
                          <m:t>𝑥</m:t>
                        </m:r>
                      </m:e>
                      <m:sub>
                        <m:r>
                          <a:rPr lang="vi-VN" sz="2400" i="1">
                            <a:latin typeface="Cambria Math" panose="02040503050406030204" pitchFamily="18" charset="0"/>
                          </a:rPr>
                          <m:t>𝑗</m:t>
                        </m:r>
                      </m:sub>
                      <m:sup>
                        <m:r>
                          <a:rPr lang="vi-VN" sz="2400" i="1">
                            <a:latin typeface="Cambria Math" panose="02040503050406030204" pitchFamily="18" charset="0"/>
                          </a:rPr>
                          <m:t>′</m:t>
                        </m:r>
                      </m:sup>
                    </m:sSubSup>
                    <m:r>
                      <a:rPr lang="vi-VN" sz="2400" i="1">
                        <a:latin typeface="Cambria Math" panose="02040503050406030204" pitchFamily="18" charset="0"/>
                      </a:rPr>
                      <m:t> </m:t>
                    </m:r>
                  </m:oMath>
                </a14:m>
                <a:r>
                  <a:rPr lang="vi-VN" sz="2400" i="1" dirty="0">
                    <a:latin typeface="Calibri" panose="020F0502020204030204" pitchFamily="34" charset="0"/>
                    <a:ea typeface="Calibri" panose="020F0502020204030204" pitchFamily="34" charset="0"/>
                    <a:cs typeface="Calibri" panose="020F0502020204030204" pitchFamily="34" charset="0"/>
                  </a:rPr>
                  <a:t>≥ </a:t>
                </a:r>
                <a:r>
                  <a:rPr lang="vi-VN" sz="2400" dirty="0">
                    <a:latin typeface="Calibri" panose="020F0502020204030204" pitchFamily="34" charset="0"/>
                    <a:ea typeface="Calibri" panose="020F0502020204030204" pitchFamily="34" charset="0"/>
                    <a:cs typeface="Calibri" panose="020F0502020204030204" pitchFamily="34" charset="0"/>
                  </a:rPr>
                  <a:t>0 </a:t>
                </a:r>
                <a14:m>
                  <m:oMath xmlns:m="http://schemas.openxmlformats.org/officeDocument/2006/math">
                    <m:sSubSup>
                      <m:sSubSupPr>
                        <m:ctrlPr>
                          <a:rPr lang="vi-VN" sz="2400" i="1">
                            <a:solidFill>
                              <a:srgbClr val="836967"/>
                            </a:solidFill>
                            <a:latin typeface="Cambria Math" panose="02040503050406030204" pitchFamily="18" charset="0"/>
                          </a:rPr>
                        </m:ctrlPr>
                      </m:sSubSupPr>
                      <m:e>
                        <m:r>
                          <a:rPr lang="vi-VN" sz="2400" i="1">
                            <a:latin typeface="Cambria Math" panose="02040503050406030204" pitchFamily="18" charset="0"/>
                          </a:rPr>
                          <m:t>𝑥</m:t>
                        </m:r>
                      </m:e>
                      <m:sub>
                        <m:r>
                          <a:rPr lang="vi-VN" sz="2400" i="1">
                            <a:latin typeface="Cambria Math" panose="02040503050406030204" pitchFamily="18" charset="0"/>
                          </a:rPr>
                          <m:t>𝑗</m:t>
                        </m:r>
                      </m:sub>
                      <m:sup>
                        <m:r>
                          <a:rPr lang="vi-VN" sz="2400" i="1">
                            <a:latin typeface="Cambria Math" panose="02040503050406030204" pitchFamily="18" charset="0"/>
                          </a:rPr>
                          <m:t>′</m:t>
                        </m:r>
                        <m:r>
                          <a:rPr lang="en-US" sz="2400" i="1">
                            <a:latin typeface="Cambria Math" panose="02040503050406030204" pitchFamily="18" charset="0"/>
                          </a:rPr>
                          <m:t>′</m:t>
                        </m:r>
                      </m:sup>
                    </m:sSubSup>
                    <m:r>
                      <a:rPr lang="en-US" sz="2400" i="1">
                        <a:latin typeface="Cambria Math" panose="02040503050406030204" pitchFamily="18" charset="0"/>
                      </a:rPr>
                      <m:t> </m:t>
                    </m:r>
                  </m:oMath>
                </a14:m>
                <a:r>
                  <a:rPr lang="vi-VN" sz="2400" i="1" dirty="0">
                    <a:latin typeface="Calibri" panose="020F0502020204030204" pitchFamily="34" charset="0"/>
                    <a:ea typeface="Calibri" panose="020F0502020204030204" pitchFamily="34" charset="0"/>
                    <a:cs typeface="Calibri" panose="020F0502020204030204" pitchFamily="34" charset="0"/>
                  </a:rPr>
                  <a:t>≥ </a:t>
                </a:r>
                <a:r>
                  <a:rPr lang="vi-VN" sz="2400" dirty="0">
                    <a:latin typeface="Calibri" panose="020F0502020204030204" pitchFamily="34" charset="0"/>
                    <a:ea typeface="Calibri" panose="020F0502020204030204" pitchFamily="34" charset="0"/>
                    <a:cs typeface="Calibri" panose="020F0502020204030204" pitchFamily="34" charset="0"/>
                  </a:rPr>
                  <a:t>0.</a:t>
                </a:r>
                <a:endParaRPr lang="en-US" sz="2400" dirty="0"/>
              </a:p>
            </p:txBody>
          </p:sp>
        </mc:Choice>
        <mc:Fallback xmlns="">
          <p:sp>
            <p:nvSpPr>
              <p:cNvPr id="3" name="Text Placeholder 2">
                <a:extLst>
                  <a:ext uri="{FF2B5EF4-FFF2-40B4-BE49-F238E27FC236}">
                    <a16:creationId xmlns:a16="http://schemas.microsoft.com/office/drawing/2014/main" id="{38641572-DB92-2D10-3358-8A2474337036}"/>
                  </a:ext>
                </a:extLst>
              </p:cNvPr>
              <p:cNvSpPr>
                <a:spLocks noGrp="1" noRot="1" noChangeAspect="1" noMove="1" noResize="1" noEditPoints="1" noAdjustHandles="1" noChangeArrowheads="1" noChangeShapeType="1" noTextEdit="1"/>
              </p:cNvSpPr>
              <p:nvPr>
                <p:ph type="body" idx="1"/>
              </p:nvPr>
            </p:nvSpPr>
            <p:spPr>
              <a:xfrm>
                <a:off x="1266670" y="2066347"/>
                <a:ext cx="10023343" cy="3826503"/>
              </a:xfrm>
              <a:blipFill>
                <a:blip r:embed="rId2"/>
                <a:stretch>
                  <a:fillRect/>
                </a:stretch>
              </a:blipFill>
            </p:spPr>
            <p:txBody>
              <a:bodyPr/>
              <a:lstStyle/>
              <a:p>
                <a:r>
                  <a:rPr lang="en-US">
                    <a:noFill/>
                  </a:rPr>
                  <a:t> </a:t>
                </a:r>
              </a:p>
            </p:txBody>
          </p:sp>
        </mc:Fallback>
      </mc:AlternateContent>
      <p:sp>
        <p:nvSpPr>
          <p:cNvPr id="4" name="Text Placeholder 2">
            <a:extLst>
              <a:ext uri="{FF2B5EF4-FFF2-40B4-BE49-F238E27FC236}">
                <a16:creationId xmlns:a16="http://schemas.microsoft.com/office/drawing/2014/main" id="{97343E9E-0304-7695-2EB5-07A2E5A8CDD3}"/>
              </a:ext>
            </a:extLst>
          </p:cNvPr>
          <p:cNvSpPr txBox="1">
            <a:spLocks/>
          </p:cNvSpPr>
          <p:nvPr/>
        </p:nvSpPr>
        <p:spPr>
          <a:xfrm>
            <a:off x="1266670" y="1356650"/>
            <a:ext cx="9502799" cy="783000"/>
          </a:xfrm>
          <a:prstGeom prst="frame">
            <a:avLst/>
          </a:prstGeom>
          <a:noFill/>
          <a:ln>
            <a:noFill/>
          </a:ln>
          <a:effectLst>
            <a:outerShdw dist="9525" algn="bl" rotWithShape="0">
              <a:srgbClr val="FFFFFF"/>
            </a:outerShdw>
          </a:effectLst>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dk2"/>
              </a:buClr>
              <a:buSzPts val="1900"/>
              <a:buFont typeface="Caveat Medium"/>
              <a:buChar char="●"/>
              <a:defRPr sz="1900" b="0" i="0" u="none" strike="noStrike" cap="none">
                <a:solidFill>
                  <a:schemeClr val="dk2"/>
                </a:solidFill>
                <a:latin typeface="Caveat Medium"/>
                <a:ea typeface="Caveat Medium"/>
                <a:cs typeface="Caveat Medium"/>
                <a:sym typeface="Caveat Medium"/>
              </a:defRPr>
            </a:lvl1pPr>
            <a:lvl2pPr marL="914400" marR="0" lvl="1" indent="-349250" algn="l" rtl="0">
              <a:lnSpc>
                <a:spcPct val="115000"/>
              </a:lnSpc>
              <a:spcBef>
                <a:spcPts val="0"/>
              </a:spcBef>
              <a:spcAft>
                <a:spcPts val="0"/>
              </a:spcAft>
              <a:buClr>
                <a:schemeClr val="dk2"/>
              </a:buClr>
              <a:buSzPts val="1900"/>
              <a:buFont typeface="Caveat Medium"/>
              <a:buChar char="○"/>
              <a:defRPr sz="1900" b="0" i="0" u="none" strike="noStrike" cap="none">
                <a:solidFill>
                  <a:schemeClr val="dk2"/>
                </a:solidFill>
                <a:latin typeface="Caveat Medium"/>
                <a:ea typeface="Caveat Medium"/>
                <a:cs typeface="Caveat Medium"/>
                <a:sym typeface="Caveat Medium"/>
              </a:defRPr>
            </a:lvl2pPr>
            <a:lvl3pPr marL="1371600" marR="0" lvl="2" indent="-349250" algn="l" rtl="0">
              <a:lnSpc>
                <a:spcPct val="115000"/>
              </a:lnSpc>
              <a:spcBef>
                <a:spcPts val="2100"/>
              </a:spcBef>
              <a:spcAft>
                <a:spcPts val="0"/>
              </a:spcAft>
              <a:buClr>
                <a:schemeClr val="dk2"/>
              </a:buClr>
              <a:buSzPts val="1900"/>
              <a:buFont typeface="Caveat Medium"/>
              <a:buChar char="■"/>
              <a:defRPr sz="1900" b="0" i="0" u="none" strike="noStrike" cap="none">
                <a:solidFill>
                  <a:schemeClr val="dk2"/>
                </a:solidFill>
                <a:latin typeface="Caveat Medium"/>
                <a:ea typeface="Caveat Medium"/>
                <a:cs typeface="Caveat Medium"/>
                <a:sym typeface="Caveat Medium"/>
              </a:defRPr>
            </a:lvl3pPr>
            <a:lvl4pPr marL="1828800" marR="0" lvl="3" indent="-349250" algn="l" rtl="0">
              <a:lnSpc>
                <a:spcPct val="115000"/>
              </a:lnSpc>
              <a:spcBef>
                <a:spcPts val="2100"/>
              </a:spcBef>
              <a:spcAft>
                <a:spcPts val="0"/>
              </a:spcAft>
              <a:buClr>
                <a:schemeClr val="dk2"/>
              </a:buClr>
              <a:buSzPts val="1900"/>
              <a:buFont typeface="Caveat Medium"/>
              <a:buChar char="●"/>
              <a:defRPr sz="1900" b="0" i="0" u="none" strike="noStrike" cap="none">
                <a:solidFill>
                  <a:schemeClr val="dk2"/>
                </a:solidFill>
                <a:latin typeface="Caveat Medium"/>
                <a:ea typeface="Caveat Medium"/>
                <a:cs typeface="Caveat Medium"/>
                <a:sym typeface="Caveat Medium"/>
              </a:defRPr>
            </a:lvl4pPr>
            <a:lvl5pPr marL="2286000" marR="0" lvl="4" indent="-349250" algn="l" rtl="0">
              <a:lnSpc>
                <a:spcPct val="115000"/>
              </a:lnSpc>
              <a:spcBef>
                <a:spcPts val="2100"/>
              </a:spcBef>
              <a:spcAft>
                <a:spcPts val="0"/>
              </a:spcAft>
              <a:buClr>
                <a:schemeClr val="dk2"/>
              </a:buClr>
              <a:buSzPts val="1900"/>
              <a:buFont typeface="Caveat Medium"/>
              <a:buChar char="○"/>
              <a:defRPr sz="1900" b="0" i="0" u="none" strike="noStrike" cap="none">
                <a:solidFill>
                  <a:schemeClr val="dk2"/>
                </a:solidFill>
                <a:latin typeface="Caveat Medium"/>
                <a:ea typeface="Caveat Medium"/>
                <a:cs typeface="Caveat Medium"/>
                <a:sym typeface="Caveat Medium"/>
              </a:defRPr>
            </a:lvl5pPr>
            <a:lvl6pPr marL="2743200" marR="0" lvl="5" indent="-349250" algn="l" rtl="0">
              <a:lnSpc>
                <a:spcPct val="115000"/>
              </a:lnSpc>
              <a:spcBef>
                <a:spcPts val="2100"/>
              </a:spcBef>
              <a:spcAft>
                <a:spcPts val="0"/>
              </a:spcAft>
              <a:buClr>
                <a:schemeClr val="dk2"/>
              </a:buClr>
              <a:buSzPts val="1900"/>
              <a:buFont typeface="Caveat Medium"/>
              <a:buChar char="■"/>
              <a:defRPr sz="1900" b="0" i="0" u="none" strike="noStrike" cap="none">
                <a:solidFill>
                  <a:schemeClr val="dk2"/>
                </a:solidFill>
                <a:latin typeface="Caveat Medium"/>
                <a:ea typeface="Caveat Medium"/>
                <a:cs typeface="Caveat Medium"/>
                <a:sym typeface="Caveat Medium"/>
              </a:defRPr>
            </a:lvl6pPr>
            <a:lvl7pPr marL="3200400" marR="0" lvl="6" indent="-349250" algn="l" rtl="0">
              <a:lnSpc>
                <a:spcPct val="115000"/>
              </a:lnSpc>
              <a:spcBef>
                <a:spcPts val="2100"/>
              </a:spcBef>
              <a:spcAft>
                <a:spcPts val="0"/>
              </a:spcAft>
              <a:buClr>
                <a:schemeClr val="dk2"/>
              </a:buClr>
              <a:buSzPts val="1900"/>
              <a:buFont typeface="Caveat Medium"/>
              <a:buChar char="●"/>
              <a:defRPr sz="1900" b="0" i="0" u="none" strike="noStrike" cap="none">
                <a:solidFill>
                  <a:schemeClr val="dk2"/>
                </a:solidFill>
                <a:latin typeface="Caveat Medium"/>
                <a:ea typeface="Caveat Medium"/>
                <a:cs typeface="Caveat Medium"/>
                <a:sym typeface="Caveat Medium"/>
              </a:defRPr>
            </a:lvl7pPr>
            <a:lvl8pPr marL="3657600" marR="0" lvl="7" indent="-349250" algn="l" rtl="0">
              <a:lnSpc>
                <a:spcPct val="115000"/>
              </a:lnSpc>
              <a:spcBef>
                <a:spcPts val="2100"/>
              </a:spcBef>
              <a:spcAft>
                <a:spcPts val="0"/>
              </a:spcAft>
              <a:buClr>
                <a:schemeClr val="dk2"/>
              </a:buClr>
              <a:buSzPts val="1900"/>
              <a:buFont typeface="Caveat Medium"/>
              <a:buChar char="○"/>
              <a:defRPr sz="1900" b="0" i="0" u="none" strike="noStrike" cap="none">
                <a:solidFill>
                  <a:schemeClr val="dk2"/>
                </a:solidFill>
                <a:latin typeface="Caveat Medium"/>
                <a:ea typeface="Caveat Medium"/>
                <a:cs typeface="Caveat Medium"/>
                <a:sym typeface="Caveat Medium"/>
              </a:defRPr>
            </a:lvl8pPr>
            <a:lvl9pPr marL="4114800" marR="0" lvl="8" indent="-349250" algn="l" rtl="0">
              <a:lnSpc>
                <a:spcPct val="115000"/>
              </a:lnSpc>
              <a:spcBef>
                <a:spcPts val="2100"/>
              </a:spcBef>
              <a:spcAft>
                <a:spcPts val="2100"/>
              </a:spcAft>
              <a:buClr>
                <a:schemeClr val="dk2"/>
              </a:buClr>
              <a:buSzPts val="1900"/>
              <a:buFont typeface="Caveat Medium"/>
              <a:buChar char="■"/>
              <a:defRPr sz="1900" b="0" i="0" u="none" strike="noStrike" cap="none">
                <a:solidFill>
                  <a:schemeClr val="dk2"/>
                </a:solidFill>
                <a:latin typeface="Caveat Medium"/>
                <a:ea typeface="Caveat Medium"/>
                <a:cs typeface="Caveat Medium"/>
                <a:sym typeface="Caveat Medium"/>
              </a:defRPr>
            </a:lvl9pPr>
          </a:lstStyle>
          <a:p>
            <a:pPr marL="107950" indent="0">
              <a:buNone/>
            </a:pPr>
            <a:r>
              <a:rPr lang="en-US" sz="2400" b="1" i="1" dirty="0">
                <a:latin typeface="Calibri" panose="020F0502020204030204" pitchFamily="34" charset="0"/>
                <a:ea typeface="Calibri" panose="020F0502020204030204" pitchFamily="34" charset="0"/>
                <a:cs typeface="Calibri" panose="020F0502020204030204" pitchFamily="34" charset="0"/>
              </a:rPr>
              <a:t>Bài </a:t>
            </a:r>
            <a:r>
              <a:rPr lang="en-US" sz="2400" b="1" i="1" dirty="0" err="1">
                <a:latin typeface="Calibri" panose="020F0502020204030204" pitchFamily="34" charset="0"/>
                <a:ea typeface="Calibri" panose="020F0502020204030204" pitchFamily="34" charset="0"/>
                <a:cs typeface="Calibri" panose="020F0502020204030204" pitchFamily="34" charset="0"/>
              </a:rPr>
              <a:t>toán</a:t>
            </a:r>
            <a:r>
              <a:rPr lang="en-US" sz="2400" b="1" i="1" dirty="0">
                <a:latin typeface="Calibri" panose="020F0502020204030204" pitchFamily="34" charset="0"/>
                <a:ea typeface="Calibri" panose="020F0502020204030204" pitchFamily="34" charset="0"/>
                <a:cs typeface="Calibri" panose="020F0502020204030204" pitchFamily="34" charset="0"/>
              </a:rPr>
              <a:t> </a:t>
            </a:r>
            <a:r>
              <a:rPr lang="en-US" sz="2400" b="1" i="1" dirty="0" err="1">
                <a:latin typeface="Calibri" panose="020F0502020204030204" pitchFamily="34" charset="0"/>
                <a:ea typeface="Calibri" panose="020F0502020204030204" pitchFamily="34" charset="0"/>
                <a:cs typeface="Calibri" panose="020F0502020204030204" pitchFamily="34" charset="0"/>
              </a:rPr>
              <a:t>quy</a:t>
            </a:r>
            <a:r>
              <a:rPr lang="en-US" sz="2400" b="1" i="1" dirty="0">
                <a:latin typeface="Calibri" panose="020F0502020204030204" pitchFamily="34" charset="0"/>
                <a:ea typeface="Calibri" panose="020F0502020204030204" pitchFamily="34" charset="0"/>
                <a:cs typeface="Calibri" panose="020F0502020204030204" pitchFamily="34" charset="0"/>
              </a:rPr>
              <a:t> </a:t>
            </a:r>
            <a:r>
              <a:rPr lang="en-US" sz="2400" b="1" i="1" dirty="0" err="1">
                <a:latin typeface="Calibri" panose="020F0502020204030204" pitchFamily="34" charset="0"/>
                <a:ea typeface="Calibri" panose="020F0502020204030204" pitchFamily="34" charset="0"/>
                <a:cs typeface="Calibri" panose="020F0502020204030204" pitchFamily="34" charset="0"/>
              </a:rPr>
              <a:t>hoạch</a:t>
            </a:r>
            <a:r>
              <a:rPr lang="en-US" sz="2400" b="1" i="1" dirty="0">
                <a:latin typeface="Calibri" panose="020F0502020204030204" pitchFamily="34" charset="0"/>
                <a:ea typeface="Calibri" panose="020F0502020204030204" pitchFamily="34" charset="0"/>
                <a:cs typeface="Calibri" panose="020F0502020204030204" pitchFamily="34" charset="0"/>
              </a:rPr>
              <a:t> </a:t>
            </a:r>
            <a:r>
              <a:rPr lang="en-US" sz="2400" b="1" i="1" dirty="0" err="1">
                <a:latin typeface="Calibri" panose="020F0502020204030204" pitchFamily="34" charset="0"/>
                <a:ea typeface="Calibri" panose="020F0502020204030204" pitchFamily="34" charset="0"/>
                <a:cs typeface="Calibri" panose="020F0502020204030204" pitchFamily="34" charset="0"/>
              </a:rPr>
              <a:t>tuyến</a:t>
            </a:r>
            <a:r>
              <a:rPr lang="en-US" sz="2400" b="1" i="1" dirty="0">
                <a:latin typeface="Calibri" panose="020F0502020204030204" pitchFamily="34" charset="0"/>
                <a:ea typeface="Calibri" panose="020F0502020204030204" pitchFamily="34" charset="0"/>
                <a:cs typeface="Calibri" panose="020F0502020204030204" pitchFamily="34" charset="0"/>
              </a:rPr>
              <a:t> </a:t>
            </a:r>
            <a:r>
              <a:rPr lang="en-US" sz="2400" b="1" i="1" dirty="0" err="1">
                <a:latin typeface="Calibri" panose="020F0502020204030204" pitchFamily="34" charset="0"/>
                <a:ea typeface="Calibri" panose="020F0502020204030204" pitchFamily="34" charset="0"/>
                <a:cs typeface="Calibri" panose="020F0502020204030204" pitchFamily="34" charset="0"/>
              </a:rPr>
              <a:t>tính</a:t>
            </a:r>
            <a:r>
              <a:rPr lang="en-US" sz="2400" b="1" i="1" dirty="0">
                <a:latin typeface="Calibri" panose="020F0502020204030204" pitchFamily="34" charset="0"/>
                <a:ea typeface="Calibri" panose="020F0502020204030204" pitchFamily="34" charset="0"/>
                <a:cs typeface="Calibri" panose="020F0502020204030204" pitchFamily="34" charset="0"/>
              </a:rPr>
              <a:t> </a:t>
            </a:r>
            <a:r>
              <a:rPr lang="en-US" sz="2400" b="1" i="1" dirty="0" err="1">
                <a:latin typeface="Calibri" panose="020F0502020204030204" pitchFamily="34" charset="0"/>
                <a:ea typeface="Calibri" panose="020F0502020204030204" pitchFamily="34" charset="0"/>
                <a:cs typeface="Calibri" panose="020F0502020204030204" pitchFamily="34" charset="0"/>
              </a:rPr>
              <a:t>dạng</a:t>
            </a:r>
            <a:r>
              <a:rPr lang="en-US" sz="2400" b="1" i="1" dirty="0">
                <a:latin typeface="Calibri" panose="020F0502020204030204" pitchFamily="34" charset="0"/>
                <a:ea typeface="Calibri" panose="020F0502020204030204" pitchFamily="34" charset="0"/>
                <a:cs typeface="Calibri" panose="020F0502020204030204" pitchFamily="34" charset="0"/>
              </a:rPr>
              <a:t> </a:t>
            </a:r>
            <a:r>
              <a:rPr lang="en-US" sz="2400" b="1" i="1" dirty="0" err="1">
                <a:latin typeface="Calibri" panose="020F0502020204030204" pitchFamily="34" charset="0"/>
                <a:ea typeface="Calibri" panose="020F0502020204030204" pitchFamily="34" charset="0"/>
                <a:cs typeface="Calibri" panose="020F0502020204030204" pitchFamily="34" charset="0"/>
              </a:rPr>
              <a:t>chính</a:t>
            </a:r>
            <a:r>
              <a:rPr lang="en-US" sz="2400" b="1" i="1" dirty="0">
                <a:latin typeface="Calibri" panose="020F0502020204030204" pitchFamily="34" charset="0"/>
                <a:ea typeface="Calibri" panose="020F0502020204030204" pitchFamily="34" charset="0"/>
                <a:cs typeface="Calibri" panose="020F0502020204030204" pitchFamily="34" charset="0"/>
              </a:rPr>
              <a:t> </a:t>
            </a:r>
            <a:r>
              <a:rPr lang="en-US" sz="2400" b="1" i="1" dirty="0" err="1">
                <a:latin typeface="Calibri" panose="020F0502020204030204" pitchFamily="34" charset="0"/>
                <a:ea typeface="Calibri" panose="020F0502020204030204" pitchFamily="34" charset="0"/>
                <a:cs typeface="Calibri" panose="020F0502020204030204" pitchFamily="34" charset="0"/>
              </a:rPr>
              <a:t>tắc</a:t>
            </a:r>
            <a:br>
              <a:rPr lang="en-US" sz="2400" dirty="0"/>
            </a:br>
            <a:br>
              <a:rPr lang="vi-VN" dirty="0"/>
            </a:br>
            <a:endParaRPr lang="en-US" dirty="0"/>
          </a:p>
        </p:txBody>
      </p:sp>
    </p:spTree>
    <p:extLst>
      <p:ext uri="{BB962C8B-B14F-4D97-AF65-F5344CB8AC3E}">
        <p14:creationId xmlns:p14="http://schemas.microsoft.com/office/powerpoint/2010/main" val="3359293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20"/>
          <p:cNvSpPr/>
          <p:nvPr/>
        </p:nvSpPr>
        <p:spPr>
          <a:xfrm>
            <a:off x="4450300" y="3038136"/>
            <a:ext cx="3182191" cy="451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0"/>
          <p:cNvSpPr/>
          <p:nvPr/>
        </p:nvSpPr>
        <p:spPr>
          <a:xfrm>
            <a:off x="1136507" y="2591842"/>
            <a:ext cx="2559300" cy="45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0"/>
          <p:cNvSpPr/>
          <p:nvPr/>
        </p:nvSpPr>
        <p:spPr>
          <a:xfrm>
            <a:off x="4498390" y="1844392"/>
            <a:ext cx="2968964" cy="451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0"/>
          <p:cNvSpPr/>
          <p:nvPr/>
        </p:nvSpPr>
        <p:spPr>
          <a:xfrm>
            <a:off x="8053185" y="2184003"/>
            <a:ext cx="3199476" cy="4512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0"/>
          <p:cNvSpPr/>
          <p:nvPr/>
        </p:nvSpPr>
        <p:spPr>
          <a:xfrm>
            <a:off x="4316738" y="4762439"/>
            <a:ext cx="4051950" cy="4512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0"/>
          <p:cNvSpPr/>
          <p:nvPr/>
        </p:nvSpPr>
        <p:spPr>
          <a:xfrm>
            <a:off x="8013439" y="4197199"/>
            <a:ext cx="3266326" cy="340104"/>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0"/>
          <p:cNvSpPr txBox="1">
            <a:spLocks noGrp="1"/>
          </p:cNvSpPr>
          <p:nvPr>
            <p:ph type="title"/>
          </p:nvPr>
        </p:nvSpPr>
        <p:spPr>
          <a:xfrm>
            <a:off x="1275746" y="664750"/>
            <a:ext cx="9531300" cy="7146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dirty="0">
                <a:latin typeface="Calibri" panose="020F0502020204030204" pitchFamily="34" charset="0"/>
                <a:ea typeface="Calibri" panose="020F0502020204030204" pitchFamily="34" charset="0"/>
                <a:cs typeface="Calibri" panose="020F0502020204030204" pitchFamily="34" charset="0"/>
              </a:rPr>
              <a:t>Danh </a:t>
            </a:r>
            <a:r>
              <a:rPr lang="en-US" dirty="0" err="1">
                <a:latin typeface="Calibri" panose="020F0502020204030204" pitchFamily="34" charset="0"/>
                <a:ea typeface="Calibri" panose="020F0502020204030204" pitchFamily="34" charset="0"/>
                <a:cs typeface="Calibri" panose="020F0502020204030204" pitchFamily="34" charset="0"/>
              </a:rPr>
              <a:t>sách</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thành</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viên</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1102" name="Google Shape;1102;p20"/>
          <p:cNvSpPr txBox="1">
            <a:spLocks noGrp="1"/>
          </p:cNvSpPr>
          <p:nvPr>
            <p:ph type="body" idx="2"/>
          </p:nvPr>
        </p:nvSpPr>
        <p:spPr>
          <a:xfrm>
            <a:off x="1569835" y="2908932"/>
            <a:ext cx="2801100" cy="645808"/>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2200" dirty="0">
                <a:latin typeface="Calibri" panose="020F0502020204030204" pitchFamily="34" charset="0"/>
                <a:ea typeface="Calibri" panose="020F0502020204030204" pitchFamily="34" charset="0"/>
                <a:cs typeface="Calibri" panose="020F0502020204030204" pitchFamily="34" charset="0"/>
              </a:rPr>
              <a:t>MSSV: 2310795</a:t>
            </a:r>
            <a:endParaRPr sz="2200" dirty="0">
              <a:latin typeface="Calibri" panose="020F0502020204030204" pitchFamily="34" charset="0"/>
              <a:ea typeface="Calibri" panose="020F0502020204030204" pitchFamily="34" charset="0"/>
              <a:cs typeface="Calibri" panose="020F0502020204030204" pitchFamily="34" charset="0"/>
            </a:endParaRPr>
          </a:p>
        </p:txBody>
      </p:sp>
      <p:sp>
        <p:nvSpPr>
          <p:cNvPr id="1103" name="Google Shape;1103;p20"/>
          <p:cNvSpPr txBox="1">
            <a:spLocks noGrp="1"/>
          </p:cNvSpPr>
          <p:nvPr>
            <p:ph type="body" idx="3"/>
          </p:nvPr>
        </p:nvSpPr>
        <p:spPr>
          <a:xfrm>
            <a:off x="8476940" y="2555162"/>
            <a:ext cx="2145225" cy="708574"/>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200" dirty="0">
                <a:latin typeface="Calibri" panose="020F0502020204030204" pitchFamily="34" charset="0"/>
                <a:ea typeface="Calibri" panose="020F0502020204030204" pitchFamily="34" charset="0"/>
                <a:cs typeface="Calibri" panose="020F0502020204030204" pitchFamily="34" charset="0"/>
              </a:rPr>
              <a:t>MSSV:2310686</a:t>
            </a:r>
            <a:endParaRPr sz="2200" dirty="0">
              <a:latin typeface="Calibri" panose="020F0502020204030204" pitchFamily="34" charset="0"/>
              <a:ea typeface="Calibri" panose="020F0502020204030204" pitchFamily="34" charset="0"/>
              <a:cs typeface="Calibri" panose="020F0502020204030204" pitchFamily="34" charset="0"/>
            </a:endParaRPr>
          </a:p>
        </p:txBody>
      </p:sp>
      <p:sp>
        <p:nvSpPr>
          <p:cNvPr id="1104" name="Google Shape;1104;p20"/>
          <p:cNvSpPr txBox="1">
            <a:spLocks noGrp="1"/>
          </p:cNvSpPr>
          <p:nvPr>
            <p:ph type="body" idx="4"/>
          </p:nvPr>
        </p:nvSpPr>
        <p:spPr>
          <a:xfrm>
            <a:off x="5012290" y="5026861"/>
            <a:ext cx="2801100" cy="664674"/>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200" dirty="0">
                <a:latin typeface="Calibri" panose="020F0502020204030204" pitchFamily="34" charset="0"/>
                <a:ea typeface="Calibri" panose="020F0502020204030204" pitchFamily="34" charset="0"/>
                <a:cs typeface="Calibri" panose="020F0502020204030204" pitchFamily="34" charset="0"/>
              </a:rPr>
              <a:t>MSSV:2312186</a:t>
            </a:r>
            <a:endParaRPr sz="2200" dirty="0">
              <a:latin typeface="Calibri" panose="020F0502020204030204" pitchFamily="34" charset="0"/>
              <a:ea typeface="Calibri" panose="020F0502020204030204" pitchFamily="34" charset="0"/>
              <a:cs typeface="Calibri" panose="020F0502020204030204" pitchFamily="34" charset="0"/>
            </a:endParaRPr>
          </a:p>
        </p:txBody>
      </p:sp>
      <p:sp>
        <p:nvSpPr>
          <p:cNvPr id="1105" name="Google Shape;1105;p20"/>
          <p:cNvSpPr txBox="1">
            <a:spLocks noGrp="1"/>
          </p:cNvSpPr>
          <p:nvPr>
            <p:ph type="title" idx="5"/>
          </p:nvPr>
        </p:nvSpPr>
        <p:spPr>
          <a:xfrm>
            <a:off x="3942537" y="2907848"/>
            <a:ext cx="4054163" cy="771261"/>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dirty="0"/>
              <a:t>1/ </a:t>
            </a:r>
            <a:r>
              <a:rPr lang="en" dirty="0">
                <a:latin typeface="Calibri" panose="020F0502020204030204" pitchFamily="34" charset="0"/>
                <a:ea typeface="Calibri" panose="020F0502020204030204" pitchFamily="34" charset="0"/>
                <a:cs typeface="Calibri" panose="020F0502020204030204" pitchFamily="34" charset="0"/>
              </a:rPr>
              <a:t>Nguyễn Xuân Huy Hoàng</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1106" name="Google Shape;1106;p20"/>
          <p:cNvSpPr txBox="1">
            <a:spLocks noGrp="1"/>
          </p:cNvSpPr>
          <p:nvPr>
            <p:ph type="title" idx="6"/>
          </p:nvPr>
        </p:nvSpPr>
        <p:spPr>
          <a:xfrm>
            <a:off x="886615" y="2509984"/>
            <a:ext cx="3199476" cy="6513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dirty="0"/>
              <a:t>2/ </a:t>
            </a:r>
            <a:r>
              <a:rPr lang="en" dirty="0">
                <a:latin typeface="Calibri" panose="020F0502020204030204" pitchFamily="34" charset="0"/>
                <a:ea typeface="Calibri" panose="020F0502020204030204" pitchFamily="34" charset="0"/>
                <a:cs typeface="Calibri" panose="020F0502020204030204" pitchFamily="34" charset="0"/>
              </a:rPr>
              <a:t>Phạm Anh Đức</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1107" name="Google Shape;1107;p20"/>
          <p:cNvSpPr txBox="1">
            <a:spLocks noGrp="1"/>
          </p:cNvSpPr>
          <p:nvPr>
            <p:ph type="title" idx="7"/>
          </p:nvPr>
        </p:nvSpPr>
        <p:spPr>
          <a:xfrm>
            <a:off x="7483035" y="2011972"/>
            <a:ext cx="4054164" cy="780584"/>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dirty="0"/>
              <a:t>4/ </a:t>
            </a:r>
            <a:r>
              <a:rPr lang="en" dirty="0">
                <a:latin typeface="Calibri" panose="020F0502020204030204" pitchFamily="34" charset="0"/>
                <a:ea typeface="Calibri" panose="020F0502020204030204" pitchFamily="34" charset="0"/>
                <a:cs typeface="Calibri" panose="020F0502020204030204" pitchFamily="34" charset="0"/>
              </a:rPr>
              <a:t>Phạm Đỗ Thành Đạt </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1108" name="Google Shape;1108;p20"/>
          <p:cNvSpPr txBox="1">
            <a:spLocks noGrp="1"/>
          </p:cNvSpPr>
          <p:nvPr>
            <p:ph type="title" idx="8"/>
          </p:nvPr>
        </p:nvSpPr>
        <p:spPr>
          <a:xfrm>
            <a:off x="3841811" y="4681339"/>
            <a:ext cx="4508378" cy="6513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dirty="0"/>
              <a:t>5/ </a:t>
            </a:r>
            <a:r>
              <a:rPr lang="en-US" dirty="0" err="1">
                <a:latin typeface="Calibri" panose="020F0502020204030204" pitchFamily="34" charset="0"/>
                <a:ea typeface="Calibri" panose="020F0502020204030204" pitchFamily="34" charset="0"/>
                <a:cs typeface="Calibri" panose="020F0502020204030204" pitchFamily="34" charset="0"/>
              </a:rPr>
              <a:t>Phạm</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Đình</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Phương</a:t>
            </a:r>
            <a:r>
              <a:rPr lang="en-US" dirty="0">
                <a:latin typeface="Calibri" panose="020F0502020204030204" pitchFamily="34" charset="0"/>
                <a:ea typeface="Calibri" panose="020F0502020204030204" pitchFamily="34" charset="0"/>
                <a:cs typeface="Calibri" panose="020F0502020204030204" pitchFamily="34" charset="0"/>
              </a:rPr>
              <a:t> Nam</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1109" name="Google Shape;1109;p20"/>
          <p:cNvSpPr txBox="1">
            <a:spLocks noGrp="1"/>
          </p:cNvSpPr>
          <p:nvPr>
            <p:ph type="body" idx="9"/>
          </p:nvPr>
        </p:nvSpPr>
        <p:spPr>
          <a:xfrm>
            <a:off x="5082040" y="2156947"/>
            <a:ext cx="2398951" cy="617481"/>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200" dirty="0">
                <a:latin typeface="Calibri" panose="020F0502020204030204" pitchFamily="34" charset="0"/>
                <a:ea typeface="Calibri" panose="020F0502020204030204" pitchFamily="34" charset="0"/>
                <a:cs typeface="Calibri" panose="020F0502020204030204" pitchFamily="34" charset="0"/>
              </a:rPr>
              <a:t>MSSV:2311694</a:t>
            </a:r>
            <a:endParaRPr sz="2200" dirty="0">
              <a:latin typeface="Calibri" panose="020F0502020204030204" pitchFamily="34" charset="0"/>
              <a:ea typeface="Calibri" panose="020F0502020204030204" pitchFamily="34" charset="0"/>
              <a:cs typeface="Calibri" panose="020F0502020204030204" pitchFamily="34" charset="0"/>
            </a:endParaRPr>
          </a:p>
        </p:txBody>
      </p:sp>
      <p:sp>
        <p:nvSpPr>
          <p:cNvPr id="1110" name="Google Shape;1110;p20"/>
          <p:cNvSpPr txBox="1">
            <a:spLocks noGrp="1"/>
          </p:cNvSpPr>
          <p:nvPr>
            <p:ph type="body" idx="13"/>
          </p:nvPr>
        </p:nvSpPr>
        <p:spPr>
          <a:xfrm>
            <a:off x="8777616" y="4420482"/>
            <a:ext cx="2801100" cy="708574"/>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200" dirty="0">
                <a:latin typeface="Calibri" panose="020F0502020204030204" pitchFamily="34" charset="0"/>
                <a:ea typeface="Calibri" panose="020F0502020204030204" pitchFamily="34" charset="0"/>
                <a:cs typeface="Calibri" panose="020F0502020204030204" pitchFamily="34" charset="0"/>
              </a:rPr>
              <a:t>MSSV:2311635</a:t>
            </a:r>
            <a:endParaRPr sz="2200" dirty="0">
              <a:latin typeface="Calibri" panose="020F0502020204030204" pitchFamily="34" charset="0"/>
              <a:ea typeface="Calibri" panose="020F0502020204030204" pitchFamily="34" charset="0"/>
              <a:cs typeface="Calibri" panose="020F0502020204030204" pitchFamily="34" charset="0"/>
            </a:endParaRPr>
          </a:p>
        </p:txBody>
      </p:sp>
      <p:sp>
        <p:nvSpPr>
          <p:cNvPr id="1111" name="Google Shape;1111;p20"/>
          <p:cNvSpPr txBox="1">
            <a:spLocks noGrp="1"/>
          </p:cNvSpPr>
          <p:nvPr>
            <p:ph type="title" idx="14"/>
          </p:nvPr>
        </p:nvSpPr>
        <p:spPr>
          <a:xfrm>
            <a:off x="4110916" y="1712297"/>
            <a:ext cx="3274829" cy="6513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dirty="0"/>
              <a:t>3/ </a:t>
            </a:r>
            <a:r>
              <a:rPr lang="en-US" dirty="0" err="1">
                <a:latin typeface="Calibri" panose="020F0502020204030204" pitchFamily="34" charset="0"/>
                <a:ea typeface="Calibri" panose="020F0502020204030204" pitchFamily="34" charset="0"/>
                <a:cs typeface="Calibri" panose="020F0502020204030204" pitchFamily="34" charset="0"/>
              </a:rPr>
              <a:t>Phạm</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Đăng</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Khôi</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1112" name="Google Shape;1112;p20"/>
          <p:cNvSpPr txBox="1">
            <a:spLocks noGrp="1"/>
          </p:cNvSpPr>
          <p:nvPr>
            <p:ph type="title" idx="15"/>
          </p:nvPr>
        </p:nvSpPr>
        <p:spPr>
          <a:xfrm>
            <a:off x="7681680" y="3912459"/>
            <a:ext cx="3867075" cy="883863"/>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dirty="0"/>
              <a:t>6/ </a:t>
            </a:r>
            <a:r>
              <a:rPr lang="en-US" dirty="0" err="1">
                <a:latin typeface="Calibri" panose="020F0502020204030204" pitchFamily="34" charset="0"/>
                <a:ea typeface="Calibri" panose="020F0502020204030204" pitchFamily="34" charset="0"/>
                <a:cs typeface="Calibri" panose="020F0502020204030204" pitchFamily="34" charset="0"/>
              </a:rPr>
              <a:t>Phạm</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Đặng</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Đăng</a:t>
            </a:r>
            <a:r>
              <a:rPr lang="en-US" dirty="0">
                <a:latin typeface="Calibri" panose="020F0502020204030204" pitchFamily="34" charset="0"/>
                <a:ea typeface="Calibri" panose="020F0502020204030204" pitchFamily="34" charset="0"/>
                <a:cs typeface="Calibri" panose="020F0502020204030204" pitchFamily="34" charset="0"/>
              </a:rPr>
              <a:t> Khoa</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1113" name="Google Shape;1113;p20"/>
          <p:cNvSpPr/>
          <p:nvPr/>
        </p:nvSpPr>
        <p:spPr>
          <a:xfrm rot="5400000">
            <a:off x="10406378" y="415777"/>
            <a:ext cx="1442190" cy="1336048"/>
          </a:xfrm>
          <a:custGeom>
            <a:avLst/>
            <a:gdLst/>
            <a:ahLst/>
            <a:cxnLst/>
            <a:rect l="l" t="t" r="r" b="b"/>
            <a:pathLst>
              <a:path w="3871652" h="3586705" extrusionOk="0">
                <a:moveTo>
                  <a:pt x="0" y="3586705"/>
                </a:moveTo>
                <a:cubicBezTo>
                  <a:pt x="0" y="3586705"/>
                  <a:pt x="-267" y="2753592"/>
                  <a:pt x="625630" y="1745208"/>
                </a:cubicBezTo>
                <a:cubicBezTo>
                  <a:pt x="1855546" y="-236239"/>
                  <a:pt x="3593002" y="-321945"/>
                  <a:pt x="3857702" y="458162"/>
                </a:cubicBezTo>
                <a:cubicBezTo>
                  <a:pt x="4026294" y="955072"/>
                  <a:pt x="2628882" y="828084"/>
                  <a:pt x="1716577" y="1692955"/>
                </a:cubicBezTo>
                <a:cubicBezTo>
                  <a:pt x="1107700" y="2270160"/>
                  <a:pt x="982066" y="2916146"/>
                  <a:pt x="1434761" y="2943063"/>
                </a:cubicBezTo>
                <a:cubicBezTo>
                  <a:pt x="1951273" y="2973781"/>
                  <a:pt x="1952987" y="1705928"/>
                  <a:pt x="2652313" y="1744332"/>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1114" name="Google Shape;1114;p20"/>
          <p:cNvGrpSpPr/>
          <p:nvPr/>
        </p:nvGrpSpPr>
        <p:grpSpPr>
          <a:xfrm>
            <a:off x="848431" y="501230"/>
            <a:ext cx="691988" cy="961226"/>
            <a:chOff x="8319351" y="4894840"/>
            <a:chExt cx="591140" cy="821140"/>
          </a:xfrm>
        </p:grpSpPr>
        <p:sp>
          <p:nvSpPr>
            <p:cNvPr id="1115" name="Google Shape;1115;p20"/>
            <p:cNvSpPr/>
            <p:nvPr/>
          </p:nvSpPr>
          <p:spPr>
            <a:xfrm>
              <a:off x="8319351" y="4894840"/>
              <a:ext cx="581615" cy="158315"/>
            </a:xfrm>
            <a:custGeom>
              <a:avLst/>
              <a:gdLst/>
              <a:ahLst/>
              <a:cxnLst/>
              <a:rect l="l" t="t" r="r" b="b"/>
              <a:pathLst>
                <a:path w="581615" h="158315" extrusionOk="0">
                  <a:moveTo>
                    <a:pt x="0" y="79153"/>
                  </a:moveTo>
                  <a:cubicBezTo>
                    <a:pt x="0" y="35433"/>
                    <a:pt x="130197" y="0"/>
                    <a:pt x="290808" y="0"/>
                  </a:cubicBezTo>
                  <a:cubicBezTo>
                    <a:pt x="451409" y="0"/>
                    <a:pt x="581616" y="35433"/>
                    <a:pt x="581616" y="79153"/>
                  </a:cubicBezTo>
                  <a:cubicBezTo>
                    <a:pt x="581616" y="122873"/>
                    <a:pt x="451409" y="158315"/>
                    <a:pt x="290808" y="158315"/>
                  </a:cubicBezTo>
                  <a:cubicBezTo>
                    <a:pt x="130197" y="158315"/>
                    <a:pt x="0" y="122873"/>
                    <a:pt x="0" y="79153"/>
                  </a:cubicBezTo>
                  <a:close/>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6" name="Google Shape;1116;p20"/>
            <p:cNvSpPr/>
            <p:nvPr/>
          </p:nvSpPr>
          <p:spPr>
            <a:xfrm>
              <a:off x="8319351" y="5636809"/>
              <a:ext cx="581615" cy="79171"/>
            </a:xfrm>
            <a:custGeom>
              <a:avLst/>
              <a:gdLst/>
              <a:ahLst/>
              <a:cxnLst/>
              <a:rect l="l" t="t" r="r" b="b"/>
              <a:pathLst>
                <a:path w="581615" h="79171" extrusionOk="0">
                  <a:moveTo>
                    <a:pt x="0" y="0"/>
                  </a:moveTo>
                  <a:cubicBezTo>
                    <a:pt x="0" y="43719"/>
                    <a:pt x="130207" y="79171"/>
                    <a:pt x="290808" y="79171"/>
                  </a:cubicBezTo>
                  <a:cubicBezTo>
                    <a:pt x="451418" y="79171"/>
                    <a:pt x="581616" y="43719"/>
                    <a:pt x="581616" y="0"/>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7" name="Google Shape;1117;p20"/>
            <p:cNvSpPr/>
            <p:nvPr/>
          </p:nvSpPr>
          <p:spPr>
            <a:xfrm>
              <a:off x="8319351" y="4973992"/>
              <a:ext cx="9525" cy="657720"/>
            </a:xfrm>
            <a:custGeom>
              <a:avLst/>
              <a:gdLst/>
              <a:ahLst/>
              <a:cxnLst/>
              <a:rect l="l" t="t" r="r" b="b"/>
              <a:pathLst>
                <a:path w="9525" h="657720" extrusionOk="0">
                  <a:moveTo>
                    <a:pt x="0" y="657720"/>
                  </a:moveTo>
                  <a:lnTo>
                    <a:pt x="0" y="0"/>
                  </a:ln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8" name="Google Shape;1118;p20"/>
            <p:cNvSpPr/>
            <p:nvPr/>
          </p:nvSpPr>
          <p:spPr>
            <a:xfrm>
              <a:off x="8900966" y="4973992"/>
              <a:ext cx="9525" cy="657720"/>
            </a:xfrm>
            <a:custGeom>
              <a:avLst/>
              <a:gdLst/>
              <a:ahLst/>
              <a:cxnLst/>
              <a:rect l="l" t="t" r="r" b="b"/>
              <a:pathLst>
                <a:path w="9525" h="657720" extrusionOk="0">
                  <a:moveTo>
                    <a:pt x="0" y="0"/>
                  </a:moveTo>
                  <a:lnTo>
                    <a:pt x="0" y="657720"/>
                  </a:ln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19" name="Google Shape;1119;p20"/>
            <p:cNvSpPr/>
            <p:nvPr/>
          </p:nvSpPr>
          <p:spPr>
            <a:xfrm>
              <a:off x="8319351" y="5557627"/>
              <a:ext cx="581615" cy="79181"/>
            </a:xfrm>
            <a:custGeom>
              <a:avLst/>
              <a:gdLst/>
              <a:ahLst/>
              <a:cxnLst/>
              <a:rect l="l" t="t" r="r" b="b"/>
              <a:pathLst>
                <a:path w="581615" h="79181" extrusionOk="0">
                  <a:moveTo>
                    <a:pt x="581616" y="79182"/>
                  </a:moveTo>
                  <a:cubicBezTo>
                    <a:pt x="581616" y="35462"/>
                    <a:pt x="451418" y="0"/>
                    <a:pt x="290808" y="0"/>
                  </a:cubicBezTo>
                  <a:cubicBezTo>
                    <a:pt x="130207" y="0"/>
                    <a:pt x="0" y="35462"/>
                    <a:pt x="0" y="79182"/>
                  </a:cubicBezTo>
                </a:path>
              </a:pathLst>
            </a:custGeom>
            <a:noFill/>
            <a:ln w="9525" cap="rnd" cmpd="sng">
              <a:solidFill>
                <a:schemeClr val="dk2"/>
              </a:solidFill>
              <a:prstDash val="dash"/>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120" name="Google Shape;1120;p20"/>
          <p:cNvGrpSpPr/>
          <p:nvPr/>
        </p:nvGrpSpPr>
        <p:grpSpPr>
          <a:xfrm>
            <a:off x="848437" y="295236"/>
            <a:ext cx="312936" cy="153680"/>
            <a:chOff x="10862134" y="3312644"/>
            <a:chExt cx="416027" cy="204307"/>
          </a:xfrm>
        </p:grpSpPr>
        <p:sp>
          <p:nvSpPr>
            <p:cNvPr id="1121" name="Google Shape;1121;p20"/>
            <p:cNvSpPr/>
            <p:nvPr/>
          </p:nvSpPr>
          <p:spPr>
            <a:xfrm>
              <a:off x="10862134" y="3312644"/>
              <a:ext cx="69302" cy="204307"/>
            </a:xfrm>
            <a:custGeom>
              <a:avLst/>
              <a:gdLst/>
              <a:ahLst/>
              <a:cxnLst/>
              <a:rect l="l" t="t" r="r" b="b"/>
              <a:pathLst>
                <a:path w="69302" h="204307" extrusionOk="0">
                  <a:moveTo>
                    <a:pt x="3963" y="83218"/>
                  </a:moveTo>
                  <a:cubicBezTo>
                    <a:pt x="-6800" y="83818"/>
                    <a:pt x="7202" y="105030"/>
                    <a:pt x="12441" y="114403"/>
                  </a:cubicBezTo>
                  <a:cubicBezTo>
                    <a:pt x="27110" y="140206"/>
                    <a:pt x="45778" y="163618"/>
                    <a:pt x="59589" y="189803"/>
                  </a:cubicBezTo>
                  <a:cubicBezTo>
                    <a:pt x="62161" y="194565"/>
                    <a:pt x="62161" y="206062"/>
                    <a:pt x="67210" y="204081"/>
                  </a:cubicBezTo>
                  <a:cubicBezTo>
                    <a:pt x="71400" y="202404"/>
                    <a:pt x="68066" y="157827"/>
                    <a:pt x="67686" y="152046"/>
                  </a:cubicBezTo>
                  <a:cubicBezTo>
                    <a:pt x="65590" y="113469"/>
                    <a:pt x="46064" y="36755"/>
                    <a:pt x="61590" y="874"/>
                  </a:cubicBezTo>
                  <a:cubicBezTo>
                    <a:pt x="63495" y="-3498"/>
                    <a:pt x="65114" y="9723"/>
                    <a:pt x="66828" y="14142"/>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2" name="Google Shape;1122;p20"/>
            <p:cNvSpPr/>
            <p:nvPr/>
          </p:nvSpPr>
          <p:spPr>
            <a:xfrm>
              <a:off x="11001003" y="3431825"/>
              <a:ext cx="33121" cy="6338"/>
            </a:xfrm>
            <a:custGeom>
              <a:avLst/>
              <a:gdLst/>
              <a:ahLst/>
              <a:cxnLst/>
              <a:rect l="l" t="t" r="r" b="b"/>
              <a:pathLst>
                <a:path w="33121" h="6338" extrusionOk="0">
                  <a:moveTo>
                    <a:pt x="19305" y="1833"/>
                  </a:moveTo>
                  <a:cubicBezTo>
                    <a:pt x="25495" y="699"/>
                    <a:pt x="-5366" y="7195"/>
                    <a:pt x="826" y="6243"/>
                  </a:cubicBezTo>
                  <a:cubicBezTo>
                    <a:pt x="11018" y="4709"/>
                    <a:pt x="41307" y="-520"/>
                    <a:pt x="31020" y="42"/>
                  </a:cubicBezTo>
                  <a:cubicBezTo>
                    <a:pt x="18923" y="718"/>
                    <a:pt x="7113" y="4043"/>
                    <a:pt x="19305" y="1833"/>
                  </a:cubicBezTo>
                  <a:close/>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3" name="Google Shape;1123;p20"/>
            <p:cNvSpPr/>
            <p:nvPr/>
          </p:nvSpPr>
          <p:spPr>
            <a:xfrm>
              <a:off x="10999979" y="3457687"/>
              <a:ext cx="27320" cy="2555"/>
            </a:xfrm>
            <a:custGeom>
              <a:avLst/>
              <a:gdLst/>
              <a:ahLst/>
              <a:cxnLst/>
              <a:rect l="l" t="t" r="r" b="b"/>
              <a:pathLst>
                <a:path w="27320" h="2555" extrusionOk="0">
                  <a:moveTo>
                    <a:pt x="19375" y="326"/>
                  </a:moveTo>
                  <a:cubicBezTo>
                    <a:pt x="25567" y="-607"/>
                    <a:pt x="-5294" y="631"/>
                    <a:pt x="802" y="1926"/>
                  </a:cubicBezTo>
                  <a:cubicBezTo>
                    <a:pt x="8898" y="3660"/>
                    <a:pt x="33949" y="1212"/>
                    <a:pt x="25662" y="1679"/>
                  </a:cubicBezTo>
                  <a:cubicBezTo>
                    <a:pt x="15566" y="2241"/>
                    <a:pt x="5374" y="2450"/>
                    <a:pt x="19375" y="326"/>
                  </a:cubicBezTo>
                  <a:close/>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4" name="Google Shape;1124;p20"/>
            <p:cNvSpPr/>
            <p:nvPr/>
          </p:nvSpPr>
          <p:spPr>
            <a:xfrm>
              <a:off x="11105828" y="3355219"/>
              <a:ext cx="13978" cy="120672"/>
            </a:xfrm>
            <a:custGeom>
              <a:avLst/>
              <a:gdLst/>
              <a:ahLst/>
              <a:cxnLst/>
              <a:rect l="l" t="t" r="r" b="b"/>
              <a:pathLst>
                <a:path w="13978" h="120672" extrusionOk="0">
                  <a:moveTo>
                    <a:pt x="3348" y="0"/>
                  </a:moveTo>
                  <a:cubicBezTo>
                    <a:pt x="-11131" y="33566"/>
                    <a:pt x="27160" y="78457"/>
                    <a:pt x="8967" y="120672"/>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5" name="Google Shape;1125;p20"/>
            <p:cNvSpPr/>
            <p:nvPr/>
          </p:nvSpPr>
          <p:spPr>
            <a:xfrm>
              <a:off x="11076654" y="3328910"/>
              <a:ext cx="118027" cy="162411"/>
            </a:xfrm>
            <a:custGeom>
              <a:avLst/>
              <a:gdLst/>
              <a:ahLst/>
              <a:cxnLst/>
              <a:rect l="l" t="t" r="r" b="b"/>
              <a:pathLst>
                <a:path w="118027" h="162411" extrusionOk="0">
                  <a:moveTo>
                    <a:pt x="4709" y="33510"/>
                  </a:moveTo>
                  <a:cubicBezTo>
                    <a:pt x="-23771" y="21223"/>
                    <a:pt x="85767" y="-18582"/>
                    <a:pt x="97197" y="10278"/>
                  </a:cubicBezTo>
                  <a:cubicBezTo>
                    <a:pt x="110532" y="43940"/>
                    <a:pt x="39857" y="118530"/>
                    <a:pt x="28617" y="98890"/>
                  </a:cubicBezTo>
                  <a:cubicBezTo>
                    <a:pt x="17567" y="79516"/>
                    <a:pt x="103292" y="51684"/>
                    <a:pt x="116532" y="92879"/>
                  </a:cubicBezTo>
                  <a:cubicBezTo>
                    <a:pt x="121485" y="108272"/>
                    <a:pt x="113389" y="125045"/>
                    <a:pt x="103103" y="136590"/>
                  </a:cubicBezTo>
                  <a:cubicBezTo>
                    <a:pt x="50620" y="195245"/>
                    <a:pt x="-14150" y="135247"/>
                    <a:pt x="17283" y="137961"/>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6" name="Google Shape;1126;p20"/>
            <p:cNvSpPr/>
            <p:nvPr/>
          </p:nvSpPr>
          <p:spPr>
            <a:xfrm>
              <a:off x="11212046" y="3333673"/>
              <a:ext cx="66115" cy="124860"/>
            </a:xfrm>
            <a:custGeom>
              <a:avLst/>
              <a:gdLst/>
              <a:ahLst/>
              <a:cxnLst/>
              <a:rect l="l" t="t" r="r" b="b"/>
              <a:pathLst>
                <a:path w="66115" h="124860" extrusionOk="0">
                  <a:moveTo>
                    <a:pt x="0" y="0"/>
                  </a:moveTo>
                  <a:cubicBezTo>
                    <a:pt x="1143" y="21907"/>
                    <a:pt x="6953" y="43320"/>
                    <a:pt x="10382" y="64999"/>
                  </a:cubicBezTo>
                  <a:cubicBezTo>
                    <a:pt x="13429" y="84391"/>
                    <a:pt x="15430" y="103937"/>
                    <a:pt x="18097" y="123368"/>
                  </a:cubicBezTo>
                  <a:cubicBezTo>
                    <a:pt x="19144" y="130816"/>
                    <a:pt x="16669" y="108347"/>
                    <a:pt x="16858" y="100822"/>
                  </a:cubicBezTo>
                  <a:cubicBezTo>
                    <a:pt x="17240" y="87839"/>
                    <a:pt x="16383" y="49501"/>
                    <a:pt x="35623" y="51159"/>
                  </a:cubicBezTo>
                  <a:cubicBezTo>
                    <a:pt x="73819" y="54473"/>
                    <a:pt x="65626" y="123901"/>
                    <a:pt x="64865" y="110595"/>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127" name="Google Shape;1127;p20"/>
          <p:cNvGrpSpPr/>
          <p:nvPr/>
        </p:nvGrpSpPr>
        <p:grpSpPr>
          <a:xfrm>
            <a:off x="2421453" y="1249481"/>
            <a:ext cx="6991903" cy="421505"/>
            <a:chOff x="2600043" y="1462462"/>
            <a:chExt cx="6991903" cy="421505"/>
          </a:xfrm>
        </p:grpSpPr>
        <p:sp>
          <p:nvSpPr>
            <p:cNvPr id="1128" name="Google Shape;1128;p20"/>
            <p:cNvSpPr/>
            <p:nvPr/>
          </p:nvSpPr>
          <p:spPr>
            <a:xfrm rot="79933">
              <a:off x="2601610" y="1543677"/>
              <a:ext cx="6988770" cy="231810"/>
            </a:xfrm>
            <a:custGeom>
              <a:avLst/>
              <a:gdLst/>
              <a:ahLst/>
              <a:cxnLst/>
              <a:rect l="l" t="t" r="r" b="b"/>
              <a:pathLst>
                <a:path w="1666519" h="95668" extrusionOk="0">
                  <a:moveTo>
                    <a:pt x="-56" y="96382"/>
                  </a:moveTo>
                  <a:cubicBezTo>
                    <a:pt x="416970" y="37752"/>
                    <a:pt x="839962" y="-21157"/>
                    <a:pt x="1261835" y="8764"/>
                  </a:cubicBezTo>
                  <a:cubicBezTo>
                    <a:pt x="1397848" y="18308"/>
                    <a:pt x="1533051" y="37211"/>
                    <a:pt x="1666464" y="65343"/>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1129" name="Google Shape;1129;p20"/>
            <p:cNvSpPr/>
            <p:nvPr/>
          </p:nvSpPr>
          <p:spPr>
            <a:xfrm rot="118849">
              <a:off x="3788987" y="1593944"/>
              <a:ext cx="4718447" cy="208541"/>
            </a:xfrm>
            <a:custGeom>
              <a:avLst/>
              <a:gdLst/>
              <a:ahLst/>
              <a:cxnLst/>
              <a:rect l="l" t="t" r="r" b="b"/>
              <a:pathLst>
                <a:path w="1124777" h="86032" extrusionOk="0">
                  <a:moveTo>
                    <a:pt x="-56" y="86746"/>
                  </a:moveTo>
                  <a:cubicBezTo>
                    <a:pt x="369218" y="7088"/>
                    <a:pt x="748261" y="-17445"/>
                    <a:pt x="1124721" y="13948"/>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sp>
        <p:nvSpPr>
          <p:cNvPr id="3" name="Text Placeholder 2">
            <a:extLst>
              <a:ext uri="{FF2B5EF4-FFF2-40B4-BE49-F238E27FC236}">
                <a16:creationId xmlns:a16="http://schemas.microsoft.com/office/drawing/2014/main" id="{7BA7A4CB-8AC1-3B89-EBCC-8190014614B8}"/>
              </a:ext>
            </a:extLst>
          </p:cNvPr>
          <p:cNvSpPr>
            <a:spLocks noGrp="1"/>
          </p:cNvSpPr>
          <p:nvPr>
            <p:ph type="body" idx="1"/>
          </p:nvPr>
        </p:nvSpPr>
        <p:spPr>
          <a:xfrm>
            <a:off x="4850629" y="3386808"/>
            <a:ext cx="2801100" cy="645808"/>
          </a:xfrm>
        </p:spPr>
        <p:txBody>
          <a:bodyPr/>
          <a:lstStyle/>
          <a:p>
            <a:pPr marL="107950" indent="0">
              <a:buNone/>
            </a:pPr>
            <a:r>
              <a:rPr lang="en-US" sz="2200" dirty="0">
                <a:latin typeface="Calibri" panose="020F0502020204030204" pitchFamily="34" charset="0"/>
                <a:ea typeface="Calibri" panose="020F0502020204030204" pitchFamily="34" charset="0"/>
                <a:cs typeface="Calibri" panose="020F0502020204030204" pitchFamily="34" charset="0"/>
              </a:rPr>
              <a:t>MSSV2311070</a:t>
            </a:r>
          </a:p>
        </p:txBody>
      </p:sp>
      <p:sp>
        <p:nvSpPr>
          <p:cNvPr id="4" name="Google Shape;1098;p20">
            <a:extLst>
              <a:ext uri="{FF2B5EF4-FFF2-40B4-BE49-F238E27FC236}">
                <a16:creationId xmlns:a16="http://schemas.microsoft.com/office/drawing/2014/main" id="{C84E5E7C-581C-401F-F2B5-32FB2C4B82BA}"/>
              </a:ext>
            </a:extLst>
          </p:cNvPr>
          <p:cNvSpPr/>
          <p:nvPr/>
        </p:nvSpPr>
        <p:spPr>
          <a:xfrm>
            <a:off x="934841" y="3940303"/>
            <a:ext cx="2820526" cy="451200"/>
          </a:xfrm>
          <a:prstGeom prst="roundRect">
            <a:avLst>
              <a:gd name="adj" fmla="val 50000"/>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endParaRPr lang="en-US" sz="2600" dirty="0">
              <a:latin typeface="Calibri" panose="020F0502020204030204" pitchFamily="34" charset="0"/>
              <a:ea typeface="Calibri" panose="020F0502020204030204" pitchFamily="34" charset="0"/>
              <a:cs typeface="Calibri" panose="020F0502020204030204" pitchFamily="34" charset="0"/>
            </a:endParaRPr>
          </a:p>
        </p:txBody>
      </p:sp>
      <p:sp>
        <p:nvSpPr>
          <p:cNvPr id="7" name="Text Placeholder 2">
            <a:extLst>
              <a:ext uri="{FF2B5EF4-FFF2-40B4-BE49-F238E27FC236}">
                <a16:creationId xmlns:a16="http://schemas.microsoft.com/office/drawing/2014/main" id="{C69B9956-2B86-0012-C5FF-A5010E33185C}"/>
              </a:ext>
            </a:extLst>
          </p:cNvPr>
          <p:cNvSpPr txBox="1">
            <a:spLocks/>
          </p:cNvSpPr>
          <p:nvPr/>
        </p:nvSpPr>
        <p:spPr>
          <a:xfrm>
            <a:off x="1183178" y="4301491"/>
            <a:ext cx="2801100" cy="645808"/>
          </a:xfrm>
          <a:prstGeom prst="rect">
            <a:avLst/>
          </a:prstGeom>
          <a:noFill/>
          <a:ln>
            <a:noFill/>
          </a:ln>
          <a:effectLst>
            <a:outerShdw dist="9525" algn="bl" rotWithShape="0">
              <a:srgbClr val="FFFFFF"/>
            </a:outerShdw>
          </a:effectLst>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dk2"/>
              </a:buClr>
              <a:buSzPts val="1900"/>
              <a:buFont typeface="Caveat Medium"/>
              <a:buChar char="●"/>
              <a:defRPr sz="1900" b="0" i="0" u="none" strike="noStrike" cap="none">
                <a:solidFill>
                  <a:schemeClr val="dk2"/>
                </a:solidFill>
                <a:latin typeface="Caveat Medium"/>
                <a:ea typeface="Caveat Medium"/>
                <a:cs typeface="Caveat Medium"/>
                <a:sym typeface="Caveat Medium"/>
              </a:defRPr>
            </a:lvl1pPr>
            <a:lvl2pPr marL="914400" marR="0" lvl="1" indent="-349250" algn="l" rtl="0">
              <a:lnSpc>
                <a:spcPct val="100000"/>
              </a:lnSpc>
              <a:spcBef>
                <a:spcPts val="0"/>
              </a:spcBef>
              <a:spcAft>
                <a:spcPts val="0"/>
              </a:spcAft>
              <a:buClr>
                <a:schemeClr val="dk2"/>
              </a:buClr>
              <a:buSzPts val="1900"/>
              <a:buFont typeface="Caveat Medium"/>
              <a:buChar char="○"/>
              <a:defRPr sz="1900" b="0" i="0" u="none" strike="noStrike" cap="none">
                <a:solidFill>
                  <a:schemeClr val="dk2"/>
                </a:solidFill>
                <a:latin typeface="Caveat Medium"/>
                <a:ea typeface="Caveat Medium"/>
                <a:cs typeface="Caveat Medium"/>
                <a:sym typeface="Caveat Medium"/>
              </a:defRPr>
            </a:lvl2pPr>
            <a:lvl3pPr marL="1371600" marR="0" lvl="2" indent="-349250" algn="l" rtl="0">
              <a:lnSpc>
                <a:spcPct val="100000"/>
              </a:lnSpc>
              <a:spcBef>
                <a:spcPts val="2100"/>
              </a:spcBef>
              <a:spcAft>
                <a:spcPts val="0"/>
              </a:spcAft>
              <a:buClr>
                <a:schemeClr val="dk2"/>
              </a:buClr>
              <a:buSzPts val="1900"/>
              <a:buFont typeface="Caveat Medium"/>
              <a:buChar char="■"/>
              <a:defRPr sz="1900" b="0" i="0" u="none" strike="noStrike" cap="none">
                <a:solidFill>
                  <a:schemeClr val="dk2"/>
                </a:solidFill>
                <a:latin typeface="Caveat Medium"/>
                <a:ea typeface="Caveat Medium"/>
                <a:cs typeface="Caveat Medium"/>
                <a:sym typeface="Caveat Medium"/>
              </a:defRPr>
            </a:lvl3pPr>
            <a:lvl4pPr marL="1828800" marR="0" lvl="3" indent="-349250" algn="l" rtl="0">
              <a:lnSpc>
                <a:spcPct val="100000"/>
              </a:lnSpc>
              <a:spcBef>
                <a:spcPts val="2100"/>
              </a:spcBef>
              <a:spcAft>
                <a:spcPts val="0"/>
              </a:spcAft>
              <a:buClr>
                <a:schemeClr val="dk2"/>
              </a:buClr>
              <a:buSzPts val="1900"/>
              <a:buFont typeface="Caveat Medium"/>
              <a:buChar char="●"/>
              <a:defRPr sz="1900" b="0" i="0" u="none" strike="noStrike" cap="none">
                <a:solidFill>
                  <a:schemeClr val="dk2"/>
                </a:solidFill>
                <a:latin typeface="Caveat Medium"/>
                <a:ea typeface="Caveat Medium"/>
                <a:cs typeface="Caveat Medium"/>
                <a:sym typeface="Caveat Medium"/>
              </a:defRPr>
            </a:lvl4pPr>
            <a:lvl5pPr marL="2286000" marR="0" lvl="4" indent="-349250" algn="l" rtl="0">
              <a:lnSpc>
                <a:spcPct val="100000"/>
              </a:lnSpc>
              <a:spcBef>
                <a:spcPts val="2100"/>
              </a:spcBef>
              <a:spcAft>
                <a:spcPts val="0"/>
              </a:spcAft>
              <a:buClr>
                <a:schemeClr val="dk2"/>
              </a:buClr>
              <a:buSzPts val="1900"/>
              <a:buFont typeface="Caveat Medium"/>
              <a:buChar char="○"/>
              <a:defRPr sz="1900" b="0" i="0" u="none" strike="noStrike" cap="none">
                <a:solidFill>
                  <a:schemeClr val="dk2"/>
                </a:solidFill>
                <a:latin typeface="Caveat Medium"/>
                <a:ea typeface="Caveat Medium"/>
                <a:cs typeface="Caveat Medium"/>
                <a:sym typeface="Caveat Medium"/>
              </a:defRPr>
            </a:lvl5pPr>
            <a:lvl6pPr marL="2743200" marR="0" lvl="5" indent="-349250" algn="l" rtl="0">
              <a:lnSpc>
                <a:spcPct val="100000"/>
              </a:lnSpc>
              <a:spcBef>
                <a:spcPts val="2100"/>
              </a:spcBef>
              <a:spcAft>
                <a:spcPts val="0"/>
              </a:spcAft>
              <a:buClr>
                <a:schemeClr val="dk2"/>
              </a:buClr>
              <a:buSzPts val="1900"/>
              <a:buFont typeface="Caveat Medium"/>
              <a:buChar char="■"/>
              <a:defRPr sz="1900" b="0" i="0" u="none" strike="noStrike" cap="none">
                <a:solidFill>
                  <a:schemeClr val="dk2"/>
                </a:solidFill>
                <a:latin typeface="Caveat Medium"/>
                <a:ea typeface="Caveat Medium"/>
                <a:cs typeface="Caveat Medium"/>
                <a:sym typeface="Caveat Medium"/>
              </a:defRPr>
            </a:lvl6pPr>
            <a:lvl7pPr marL="3200400" marR="0" lvl="6" indent="-349250" algn="l" rtl="0">
              <a:lnSpc>
                <a:spcPct val="100000"/>
              </a:lnSpc>
              <a:spcBef>
                <a:spcPts val="2100"/>
              </a:spcBef>
              <a:spcAft>
                <a:spcPts val="0"/>
              </a:spcAft>
              <a:buClr>
                <a:schemeClr val="dk2"/>
              </a:buClr>
              <a:buSzPts val="1900"/>
              <a:buFont typeface="Caveat Medium"/>
              <a:buChar char="●"/>
              <a:defRPr sz="1900" b="0" i="0" u="none" strike="noStrike" cap="none">
                <a:solidFill>
                  <a:schemeClr val="dk2"/>
                </a:solidFill>
                <a:latin typeface="Caveat Medium"/>
                <a:ea typeface="Caveat Medium"/>
                <a:cs typeface="Caveat Medium"/>
                <a:sym typeface="Caveat Medium"/>
              </a:defRPr>
            </a:lvl7pPr>
            <a:lvl8pPr marL="3657600" marR="0" lvl="7" indent="-349250" algn="l" rtl="0">
              <a:lnSpc>
                <a:spcPct val="100000"/>
              </a:lnSpc>
              <a:spcBef>
                <a:spcPts val="2100"/>
              </a:spcBef>
              <a:spcAft>
                <a:spcPts val="0"/>
              </a:spcAft>
              <a:buClr>
                <a:schemeClr val="dk2"/>
              </a:buClr>
              <a:buSzPts val="1900"/>
              <a:buFont typeface="Caveat Medium"/>
              <a:buChar char="○"/>
              <a:defRPr sz="1900" b="0" i="0" u="none" strike="noStrike" cap="none">
                <a:solidFill>
                  <a:schemeClr val="dk2"/>
                </a:solidFill>
                <a:latin typeface="Caveat Medium"/>
                <a:ea typeface="Caveat Medium"/>
                <a:cs typeface="Caveat Medium"/>
                <a:sym typeface="Caveat Medium"/>
              </a:defRPr>
            </a:lvl8pPr>
            <a:lvl9pPr marL="4114800" marR="0" lvl="8" indent="-349250" algn="l" rtl="0">
              <a:lnSpc>
                <a:spcPct val="100000"/>
              </a:lnSpc>
              <a:spcBef>
                <a:spcPts val="2100"/>
              </a:spcBef>
              <a:spcAft>
                <a:spcPts val="2100"/>
              </a:spcAft>
              <a:buClr>
                <a:schemeClr val="dk2"/>
              </a:buClr>
              <a:buSzPts val="1900"/>
              <a:buFont typeface="Caveat Medium"/>
              <a:buChar char="■"/>
              <a:defRPr sz="1900" b="0" i="0" u="none" strike="noStrike" cap="none">
                <a:solidFill>
                  <a:schemeClr val="dk2"/>
                </a:solidFill>
                <a:latin typeface="Caveat Medium"/>
                <a:ea typeface="Caveat Medium"/>
                <a:cs typeface="Caveat Medium"/>
                <a:sym typeface="Caveat Medium"/>
              </a:defRPr>
            </a:lvl9pPr>
          </a:lstStyle>
          <a:p>
            <a:pPr marL="107950" indent="0">
              <a:buFont typeface="Caveat Medium"/>
              <a:buNone/>
            </a:pPr>
            <a:r>
              <a:rPr lang="en-US" sz="2200" dirty="0">
                <a:latin typeface="Calibri" panose="020F0502020204030204" pitchFamily="34" charset="0"/>
                <a:ea typeface="Calibri" panose="020F0502020204030204" pitchFamily="34" charset="0"/>
                <a:cs typeface="Calibri" panose="020F0502020204030204" pitchFamily="34" charset="0"/>
              </a:rPr>
              <a:t>MSSV:2310767</a:t>
            </a:r>
          </a:p>
        </p:txBody>
      </p:sp>
      <p:sp>
        <p:nvSpPr>
          <p:cNvPr id="10" name="TextBox 9">
            <a:extLst>
              <a:ext uri="{FF2B5EF4-FFF2-40B4-BE49-F238E27FC236}">
                <a16:creationId xmlns:a16="http://schemas.microsoft.com/office/drawing/2014/main" id="{E2906A00-05CB-EDB0-ECEF-F623E5B06CCA}"/>
              </a:ext>
            </a:extLst>
          </p:cNvPr>
          <p:cNvSpPr txBox="1"/>
          <p:nvPr/>
        </p:nvSpPr>
        <p:spPr>
          <a:xfrm>
            <a:off x="805006" y="3899060"/>
            <a:ext cx="2948499" cy="492443"/>
          </a:xfrm>
          <a:prstGeom prst="rect">
            <a:avLst/>
          </a:prstGeom>
          <a:noFill/>
        </p:spPr>
        <p:txBody>
          <a:bodyPr wrap="square">
            <a:spAutoFit/>
          </a:bodyPr>
          <a:lstStyle/>
          <a:p>
            <a:pPr marL="0" lvl="0" indent="0" algn="ctr" rtl="0">
              <a:spcBef>
                <a:spcPts val="0"/>
              </a:spcBef>
              <a:spcAft>
                <a:spcPts val="0"/>
              </a:spcAft>
              <a:buNone/>
            </a:pPr>
            <a:r>
              <a:rPr lang="en-US" sz="2600" dirty="0">
                <a:solidFill>
                  <a:schemeClr val="bg2"/>
                </a:solidFill>
                <a:latin typeface="Calibri" panose="020F0502020204030204" pitchFamily="34" charset="0"/>
                <a:ea typeface="Calibri" panose="020F0502020204030204" pitchFamily="34" charset="0"/>
                <a:cs typeface="Calibri" panose="020F0502020204030204" pitchFamily="34" charset="0"/>
              </a:rPr>
              <a:t>7/ </a:t>
            </a:r>
            <a:r>
              <a:rPr lang="en-US" sz="2600" b="1" dirty="0" err="1">
                <a:solidFill>
                  <a:schemeClr val="bg2"/>
                </a:solidFill>
                <a:latin typeface="Calibri" panose="020F0502020204030204" pitchFamily="34" charset="0"/>
                <a:ea typeface="Calibri" panose="020F0502020204030204" pitchFamily="34" charset="0"/>
                <a:cs typeface="Calibri" panose="020F0502020204030204" pitchFamily="34" charset="0"/>
              </a:rPr>
              <a:t>Phạm</a:t>
            </a:r>
            <a:r>
              <a:rPr lang="en-US" sz="2600" b="1" dirty="0">
                <a:solidFill>
                  <a:schemeClr val="bg2"/>
                </a:solidFill>
                <a:latin typeface="Calibri" panose="020F0502020204030204" pitchFamily="34" charset="0"/>
                <a:ea typeface="Calibri" panose="020F0502020204030204" pitchFamily="34" charset="0"/>
                <a:cs typeface="Calibri" panose="020F0502020204030204" pitchFamily="34" charset="0"/>
              </a:rPr>
              <a:t> </a:t>
            </a:r>
            <a:r>
              <a:rPr lang="en-US" sz="2600" b="1" dirty="0" err="1">
                <a:solidFill>
                  <a:schemeClr val="bg2"/>
                </a:solidFill>
                <a:latin typeface="Calibri" panose="020F0502020204030204" pitchFamily="34" charset="0"/>
                <a:ea typeface="Calibri" panose="020F0502020204030204" pitchFamily="34" charset="0"/>
                <a:cs typeface="Calibri" panose="020F0502020204030204" pitchFamily="34" charset="0"/>
              </a:rPr>
              <a:t>Đình</a:t>
            </a:r>
            <a:r>
              <a:rPr lang="en-US" sz="2600" b="1" dirty="0">
                <a:solidFill>
                  <a:schemeClr val="bg2"/>
                </a:solidFill>
                <a:latin typeface="Calibri" panose="020F0502020204030204" pitchFamily="34" charset="0"/>
                <a:ea typeface="Calibri" panose="020F0502020204030204" pitchFamily="34" charset="0"/>
                <a:cs typeface="Calibri" panose="020F0502020204030204" pitchFamily="34" charset="0"/>
              </a:rPr>
              <a:t> </a:t>
            </a:r>
            <a:r>
              <a:rPr lang="en-US" sz="2600" b="1" dirty="0" err="1">
                <a:solidFill>
                  <a:schemeClr val="bg2"/>
                </a:solidFill>
                <a:latin typeface="Calibri" panose="020F0502020204030204" pitchFamily="34" charset="0"/>
                <a:ea typeface="Calibri" panose="020F0502020204030204" pitchFamily="34" charset="0"/>
                <a:cs typeface="Calibri" panose="020F0502020204030204" pitchFamily="34" charset="0"/>
              </a:rPr>
              <a:t>Được</a:t>
            </a:r>
            <a:endParaRPr lang="en-US" sz="2600" b="1" dirty="0">
              <a:solidFill>
                <a:schemeClr val="bg2"/>
              </a:solidFill>
              <a:latin typeface="Calibri" panose="020F0502020204030204" pitchFamily="34" charset="0"/>
              <a:ea typeface="Calibri" panose="020F0502020204030204" pitchFamily="34" charset="0"/>
              <a:cs typeface="Calibri" panose="020F0502020204030204" pitchFamily="34" charset="0"/>
            </a:endParaRPr>
          </a:p>
        </p:txBody>
      </p:sp>
      <p:sp>
        <p:nvSpPr>
          <p:cNvPr id="12" name="Arc 11">
            <a:extLst>
              <a:ext uri="{FF2B5EF4-FFF2-40B4-BE49-F238E27FC236}">
                <a16:creationId xmlns:a16="http://schemas.microsoft.com/office/drawing/2014/main" id="{C6309832-A371-8909-29CC-29E93BFBE89F}"/>
              </a:ext>
            </a:extLst>
          </p:cNvPr>
          <p:cNvSpPr/>
          <p:nvPr/>
        </p:nvSpPr>
        <p:spPr>
          <a:xfrm>
            <a:off x="1540419" y="1643718"/>
            <a:ext cx="1387508" cy="243522"/>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0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09">
                                            <p:txEl>
                                              <p:pRg st="0" end="0"/>
                                            </p:txEl>
                                          </p:spTgt>
                                        </p:tgtEl>
                                        <p:attrNameLst>
                                          <p:attrName>style.visibility</p:attrName>
                                        </p:attrNameLst>
                                      </p:cBhvr>
                                      <p:to>
                                        <p:strVal val="visible"/>
                                      </p:to>
                                    </p:set>
                                    <p:animEffect transition="in" filter="fade">
                                      <p:cBhvr>
                                        <p:cTn id="15" dur="250"/>
                                        <p:tgtEl>
                                          <p:spTgt spid="1109">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11"/>
                                        </p:tgtEl>
                                        <p:attrNameLst>
                                          <p:attrName>style.visibility</p:attrName>
                                        </p:attrNameLst>
                                      </p:cBhvr>
                                      <p:to>
                                        <p:strVal val="visible"/>
                                      </p:to>
                                    </p:set>
                                    <p:animEffect transition="in" filter="fade">
                                      <p:cBhvr>
                                        <p:cTn id="18" dur="250"/>
                                        <p:tgtEl>
                                          <p:spTgt spid="11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96"/>
                                        </p:tgtEl>
                                        <p:attrNameLst>
                                          <p:attrName>style.visibility</p:attrName>
                                        </p:attrNameLst>
                                      </p:cBhvr>
                                      <p:to>
                                        <p:strVal val="visible"/>
                                      </p:to>
                                    </p:set>
                                    <p:animEffect transition="in" filter="fade">
                                      <p:cBhvr>
                                        <p:cTn id="21" dur="250"/>
                                        <p:tgtEl>
                                          <p:spTgt spid="1096"/>
                                        </p:tgtEl>
                                      </p:cBhvr>
                                    </p:animEffect>
                                  </p:childTnLst>
                                </p:cTn>
                              </p:par>
                              <p:par>
                                <p:cTn id="22" presetID="44" presetClass="path" presetSubtype="0" accel="50000" decel="50000" fill="hold" grpId="1" nodeType="withEffect">
                                  <p:stCondLst>
                                    <p:cond delay="0"/>
                                  </p:stCondLst>
                                  <p:childTnLst>
                                    <p:animMotion origin="layout" path="M 2.08333E-7 3.33333E-6 L 0.05417 -0.02292 C 0.06549 -0.02824 0.08242 -0.03079 0.10026 -0.03079 C 0.12044 -0.03079 0.13659 -0.02824 0.14792 -0.02292 L 0.20221 3.33333E-6 " pathEditMode="relative" rAng="0" ptsTypes="AAAAA">
                                      <p:cBhvr>
                                        <p:cTn id="23" dur="500" spd="-100000" fill="hold"/>
                                        <p:tgtEl>
                                          <p:spTgt spid="1109">
                                            <p:txEl>
                                              <p:pRg st="0" end="0"/>
                                            </p:txEl>
                                          </p:spTgt>
                                        </p:tgtEl>
                                        <p:attrNameLst>
                                          <p:attrName>ppt_x</p:attrName>
                                          <p:attrName>ppt_y</p:attrName>
                                        </p:attrNameLst>
                                      </p:cBhvr>
                                      <p:rCtr x="10104" y="-1551"/>
                                    </p:animMotion>
                                  </p:childTnLst>
                                </p:cTn>
                              </p:par>
                              <p:par>
                                <p:cTn id="24" presetID="44" presetClass="path" presetSubtype="0" accel="50000" decel="50000" fill="hold" grpId="1" nodeType="withEffect">
                                  <p:stCondLst>
                                    <p:cond delay="0"/>
                                  </p:stCondLst>
                                  <p:childTnLst>
                                    <p:animMotion origin="layout" path="M -4.375E-6 -0.00555 L 0.05899 -0.04166 C 0.07123 -0.04977 0.08972 -0.05393 0.10912 -0.05393 C 0.13112 -0.05393 0.14883 -0.04977 0.16107 -0.04166 L 0.22019 -0.00555 " pathEditMode="relative" rAng="0" ptsTypes="AAAAA">
                                      <p:cBhvr>
                                        <p:cTn id="25" dur="500" spd="-100000" fill="hold"/>
                                        <p:tgtEl>
                                          <p:spTgt spid="1111"/>
                                        </p:tgtEl>
                                        <p:attrNameLst>
                                          <p:attrName>ppt_x</p:attrName>
                                          <p:attrName>ppt_y</p:attrName>
                                        </p:attrNameLst>
                                      </p:cBhvr>
                                      <p:rCtr x="11003" y="-2431"/>
                                    </p:animMotion>
                                  </p:childTnLst>
                                </p:cTn>
                              </p:par>
                              <p:par>
                                <p:cTn id="26" presetID="44" presetClass="path" presetSubtype="0" accel="50000" decel="50000" fill="hold" grpId="1" nodeType="withEffect">
                                  <p:stCondLst>
                                    <p:cond delay="0"/>
                                  </p:stCondLst>
                                  <p:childTnLst>
                                    <p:animMotion origin="layout" path="M 4.79167E-6 -4.07407E-6 L 0.05559 -0.04305 C 0.06718 -0.05277 0.08463 -0.0574 0.10286 -0.0574 C 0.12356 -0.0574 0.14023 -0.05277 0.15182 -0.04305 L 0.20755 -4.07407E-6 " pathEditMode="relative" rAng="0" ptsTypes="AAAAA">
                                      <p:cBhvr>
                                        <p:cTn id="27" dur="500" spd="-100000" fill="hold"/>
                                        <p:tgtEl>
                                          <p:spTgt spid="1096"/>
                                        </p:tgtEl>
                                        <p:attrNameLst>
                                          <p:attrName>ppt_x</p:attrName>
                                          <p:attrName>ppt_y</p:attrName>
                                        </p:attrNameLst>
                                      </p:cBhvr>
                                      <p:rCtr x="10378" y="-2870"/>
                                    </p:animMotion>
                                  </p:childTnLst>
                                </p:cTn>
                              </p:par>
                              <p:par>
                                <p:cTn id="28" presetID="10" presetClass="entr" presetSubtype="0" fill="hold" grpId="0" nodeType="withEffect">
                                  <p:stCondLst>
                                    <p:cond delay="0"/>
                                  </p:stCondLst>
                                  <p:childTnLst>
                                    <p:set>
                                      <p:cBhvr>
                                        <p:cTn id="29" dur="1" fill="hold">
                                          <p:stCondLst>
                                            <p:cond delay="0"/>
                                          </p:stCondLst>
                                        </p:cTn>
                                        <p:tgtEl>
                                          <p:spTgt spid="1107"/>
                                        </p:tgtEl>
                                        <p:attrNameLst>
                                          <p:attrName>style.visibility</p:attrName>
                                        </p:attrNameLst>
                                      </p:cBhvr>
                                      <p:to>
                                        <p:strVal val="visible"/>
                                      </p:to>
                                    </p:set>
                                    <p:animEffect transition="in" filter="fade">
                                      <p:cBhvr>
                                        <p:cTn id="30" dur="250"/>
                                        <p:tgtEl>
                                          <p:spTgt spid="110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03">
                                            <p:txEl>
                                              <p:pRg st="0" end="0"/>
                                            </p:txEl>
                                          </p:spTgt>
                                        </p:tgtEl>
                                        <p:attrNameLst>
                                          <p:attrName>style.visibility</p:attrName>
                                        </p:attrNameLst>
                                      </p:cBhvr>
                                      <p:to>
                                        <p:strVal val="visible"/>
                                      </p:to>
                                    </p:set>
                                    <p:animEffect transition="in" filter="fade">
                                      <p:cBhvr>
                                        <p:cTn id="33" dur="250"/>
                                        <p:tgtEl>
                                          <p:spTgt spid="1103">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97"/>
                                        </p:tgtEl>
                                        <p:attrNameLst>
                                          <p:attrName>style.visibility</p:attrName>
                                        </p:attrNameLst>
                                      </p:cBhvr>
                                      <p:to>
                                        <p:strVal val="visible"/>
                                      </p:to>
                                    </p:set>
                                    <p:animEffect transition="in" filter="fade">
                                      <p:cBhvr>
                                        <p:cTn id="36" dur="250"/>
                                        <p:tgtEl>
                                          <p:spTgt spid="1097"/>
                                        </p:tgtEl>
                                      </p:cBhvr>
                                    </p:animEffect>
                                  </p:childTnLst>
                                </p:cTn>
                              </p:par>
                              <p:par>
                                <p:cTn id="37" presetID="58" presetClass="path" presetSubtype="0" accel="50000" decel="50000" fill="hold" grpId="1" nodeType="withEffect">
                                  <p:stCondLst>
                                    <p:cond delay="0"/>
                                  </p:stCondLst>
                                  <p:childTnLst>
                                    <p:animMotion origin="layout" path="M 4.58333E-6 1.48148E-6 L 0.05625 0.025 C 0.06849 0.02986 0.07877 0.03842 0.07877 0.04653 C 0.07877 0.05579 0.06849 0.06366 0.05625 0.06898 L 4.58333E-6 0.09491 " pathEditMode="relative" rAng="0" ptsTypes="AAAAA">
                                      <p:cBhvr>
                                        <p:cTn id="38" dur="500" spd="-100000" fill="hold"/>
                                        <p:tgtEl>
                                          <p:spTgt spid="1103">
                                            <p:txEl>
                                              <p:pRg st="0" end="0"/>
                                            </p:txEl>
                                          </p:spTgt>
                                        </p:tgtEl>
                                        <p:attrNameLst>
                                          <p:attrName>ppt_x</p:attrName>
                                          <p:attrName>ppt_y</p:attrName>
                                        </p:attrNameLst>
                                      </p:cBhvr>
                                      <p:rCtr x="3932" y="4745"/>
                                    </p:animMotion>
                                  </p:childTnLst>
                                </p:cTn>
                              </p:par>
                              <p:par>
                                <p:cTn id="39" presetID="58" presetClass="path" presetSubtype="0" accel="50000" decel="50000" fill="hold" grpId="1" nodeType="withEffect">
                                  <p:stCondLst>
                                    <p:cond delay="0"/>
                                  </p:stCondLst>
                                  <p:childTnLst>
                                    <p:animMotion origin="layout" path="M -0.00795 -3.7037E-6 L 0.03789 0.04121 C 0.04817 0.04977 0.05403 0.06274 0.05403 0.07639 C 0.05403 0.0919 0.04817 0.10417 0.03789 0.11274 L -0.00795 0.15417 " pathEditMode="relative" rAng="0" ptsTypes="AAAAA">
                                      <p:cBhvr>
                                        <p:cTn id="40" dur="500" spd="-100000" fill="hold"/>
                                        <p:tgtEl>
                                          <p:spTgt spid="1107"/>
                                        </p:tgtEl>
                                        <p:attrNameLst>
                                          <p:attrName>ppt_x</p:attrName>
                                          <p:attrName>ppt_y</p:attrName>
                                        </p:attrNameLst>
                                      </p:cBhvr>
                                      <p:rCtr x="3099" y="7708"/>
                                    </p:animMotion>
                                  </p:childTnLst>
                                </p:cTn>
                              </p:par>
                              <p:par>
                                <p:cTn id="41" presetID="58" presetClass="path" presetSubtype="0" accel="50000" decel="50000" fill="hold" grpId="1" nodeType="withEffect">
                                  <p:stCondLst>
                                    <p:cond delay="0"/>
                                  </p:stCondLst>
                                  <p:childTnLst>
                                    <p:animMotion origin="layout" path="M 0.00222 -1.11111E-6 L 0.0405 0.04236 C 0.04909 0.05116 0.05404 0.06458 0.05404 0.07847 C 0.05404 0.09421 0.04909 0.10695 0.0405 0.11574 L 0.00222 0.15833 " pathEditMode="relative" rAng="0" ptsTypes="AAAAA">
                                      <p:cBhvr>
                                        <p:cTn id="42" dur="500" spd="-100000" fill="hold"/>
                                        <p:tgtEl>
                                          <p:spTgt spid="1097"/>
                                        </p:tgtEl>
                                        <p:attrNameLst>
                                          <p:attrName>ppt_x</p:attrName>
                                          <p:attrName>ppt_y</p:attrName>
                                        </p:attrNameLst>
                                      </p:cBhvr>
                                      <p:rCtr x="2591" y="7917"/>
                                    </p:animMotion>
                                  </p:childTnLst>
                                </p:cTn>
                              </p:par>
                              <p:par>
                                <p:cTn id="43" presetID="10" presetClass="entr" presetSubtype="0" fill="hold" grpId="0" nodeType="withEffect">
                                  <p:stCondLst>
                                    <p:cond delay="0"/>
                                  </p:stCondLst>
                                  <p:childTnLst>
                                    <p:set>
                                      <p:cBhvr>
                                        <p:cTn id="44" dur="1" fill="hold">
                                          <p:stCondLst>
                                            <p:cond delay="0"/>
                                          </p:stCondLst>
                                        </p:cTn>
                                        <p:tgtEl>
                                          <p:spTgt spid="1112"/>
                                        </p:tgtEl>
                                        <p:attrNameLst>
                                          <p:attrName>style.visibility</p:attrName>
                                        </p:attrNameLst>
                                      </p:cBhvr>
                                      <p:to>
                                        <p:strVal val="visible"/>
                                      </p:to>
                                    </p:set>
                                    <p:animEffect transition="in" filter="fade">
                                      <p:cBhvr>
                                        <p:cTn id="45" dur="250"/>
                                        <p:tgtEl>
                                          <p:spTgt spid="111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110">
                                            <p:txEl>
                                              <p:pRg st="0" end="0"/>
                                            </p:txEl>
                                          </p:spTgt>
                                        </p:tgtEl>
                                        <p:attrNameLst>
                                          <p:attrName>style.visibility</p:attrName>
                                        </p:attrNameLst>
                                      </p:cBhvr>
                                      <p:to>
                                        <p:strVal val="visible"/>
                                      </p:to>
                                    </p:set>
                                    <p:animEffect transition="in" filter="fade">
                                      <p:cBhvr>
                                        <p:cTn id="48" dur="250"/>
                                        <p:tgtEl>
                                          <p:spTgt spid="1110">
                                            <p:txEl>
                                              <p:pRg st="0" end="0"/>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099"/>
                                        </p:tgtEl>
                                        <p:attrNameLst>
                                          <p:attrName>style.visibility</p:attrName>
                                        </p:attrNameLst>
                                      </p:cBhvr>
                                      <p:to>
                                        <p:strVal val="visible"/>
                                      </p:to>
                                    </p:set>
                                    <p:animEffect transition="in" filter="fade">
                                      <p:cBhvr>
                                        <p:cTn id="51" dur="250"/>
                                        <p:tgtEl>
                                          <p:spTgt spid="1099"/>
                                        </p:tgtEl>
                                      </p:cBhvr>
                                    </p:animEffect>
                                  </p:childTnLst>
                                </p:cTn>
                              </p:par>
                              <p:par>
                                <p:cTn id="52" presetID="58" presetClass="path" presetSubtype="0" accel="50000" decel="50000" fill="hold" grpId="1" nodeType="withEffect">
                                  <p:stCondLst>
                                    <p:cond delay="0"/>
                                  </p:stCondLst>
                                  <p:childTnLst>
                                    <p:animMotion origin="layout" path="M -0.00156 -3.7037E-6 L 0.03946 0.03449 C 0.0487 0.04167 0.05404 0.05255 0.05404 0.06389 C 0.05404 0.07686 0.0487 0.08704 0.03946 0.09422 L -0.00156 0.12894 " pathEditMode="relative" rAng="0" ptsTypes="AAAAA">
                                      <p:cBhvr>
                                        <p:cTn id="53" dur="500" spd="-100000" fill="hold"/>
                                        <p:tgtEl>
                                          <p:spTgt spid="1112"/>
                                        </p:tgtEl>
                                        <p:attrNameLst>
                                          <p:attrName>ppt_x</p:attrName>
                                          <p:attrName>ppt_y</p:attrName>
                                        </p:attrNameLst>
                                      </p:cBhvr>
                                      <p:rCtr x="2773" y="6435"/>
                                    </p:animMotion>
                                  </p:childTnLst>
                                </p:cTn>
                              </p:par>
                              <p:par>
                                <p:cTn id="54" presetID="58" presetClass="path" presetSubtype="0" accel="50000" decel="50000" fill="hold" grpId="1" nodeType="withEffect">
                                  <p:stCondLst>
                                    <p:cond delay="0"/>
                                  </p:stCondLst>
                                  <p:childTnLst>
                                    <p:animMotion origin="layout" path="M -4.79167E-6 7.40741E-7 L 0.0211 0.03102 C 0.02579 0.0375 0.02852 0.04722 0.02852 0.05764 C 0.02852 0.06921 0.02579 0.07847 0.0211 0.08495 L -4.79167E-6 0.1162 " pathEditMode="relative" rAng="0" ptsTypes="AAAAA">
                                      <p:cBhvr>
                                        <p:cTn id="55" dur="500" spd="-100000" fill="hold"/>
                                        <p:tgtEl>
                                          <p:spTgt spid="1110">
                                            <p:txEl>
                                              <p:pRg st="0" end="0"/>
                                            </p:txEl>
                                          </p:spTgt>
                                        </p:tgtEl>
                                        <p:attrNameLst>
                                          <p:attrName>ppt_x</p:attrName>
                                          <p:attrName>ppt_y</p:attrName>
                                        </p:attrNameLst>
                                      </p:cBhvr>
                                      <p:rCtr x="1419" y="5810"/>
                                    </p:animMotion>
                                  </p:childTnLst>
                                </p:cTn>
                              </p:par>
                              <p:par>
                                <p:cTn id="56" presetID="58" presetClass="path" presetSubtype="0" accel="50000" decel="50000" fill="hold" grpId="1" nodeType="withEffect">
                                  <p:stCondLst>
                                    <p:cond delay="0"/>
                                  </p:stCondLst>
                                  <p:childTnLst>
                                    <p:animMotion origin="layout" path="M 0.00963 4.44444E-6 L 0.04244 0.02754 C 0.04974 0.03333 0.05403 0.04213 0.05403 0.05115 C 0.05403 0.06134 0.04974 0.06967 0.04244 0.07546 L 0.00963 0.10324 " pathEditMode="relative" rAng="0" ptsTypes="AAAAA">
                                      <p:cBhvr>
                                        <p:cTn id="57" dur="500" spd="-100000" fill="hold"/>
                                        <p:tgtEl>
                                          <p:spTgt spid="1099"/>
                                        </p:tgtEl>
                                        <p:attrNameLst>
                                          <p:attrName>ppt_x</p:attrName>
                                          <p:attrName>ppt_y</p:attrName>
                                        </p:attrNameLst>
                                      </p:cBhvr>
                                      <p:rCtr x="2214" y="5162"/>
                                    </p:animMotion>
                                  </p:childTnLst>
                                </p:cTn>
                              </p:par>
                              <p:par>
                                <p:cTn id="58" presetID="10" presetClass="entr" presetSubtype="0" fill="hold" grpId="0" nodeType="withEffect">
                                  <p:stCondLst>
                                    <p:cond delay="0"/>
                                  </p:stCondLst>
                                  <p:childTnLst>
                                    <p:set>
                                      <p:cBhvr>
                                        <p:cTn id="59" dur="1" fill="hold">
                                          <p:stCondLst>
                                            <p:cond delay="0"/>
                                          </p:stCondLst>
                                        </p:cTn>
                                        <p:tgtEl>
                                          <p:spTgt spid="1108"/>
                                        </p:tgtEl>
                                        <p:attrNameLst>
                                          <p:attrName>style.visibility</p:attrName>
                                        </p:attrNameLst>
                                      </p:cBhvr>
                                      <p:to>
                                        <p:strVal val="visible"/>
                                      </p:to>
                                    </p:set>
                                    <p:animEffect transition="in" filter="fade">
                                      <p:cBhvr>
                                        <p:cTn id="60" dur="250"/>
                                        <p:tgtEl>
                                          <p:spTgt spid="110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104">
                                            <p:txEl>
                                              <p:pRg st="0" end="0"/>
                                            </p:txEl>
                                          </p:spTgt>
                                        </p:tgtEl>
                                        <p:attrNameLst>
                                          <p:attrName>style.visibility</p:attrName>
                                        </p:attrNameLst>
                                      </p:cBhvr>
                                      <p:to>
                                        <p:strVal val="visible"/>
                                      </p:to>
                                    </p:set>
                                    <p:animEffect transition="in" filter="fade">
                                      <p:cBhvr>
                                        <p:cTn id="63" dur="250"/>
                                        <p:tgtEl>
                                          <p:spTgt spid="1104">
                                            <p:txEl>
                                              <p:pRg st="0" end="0"/>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98"/>
                                        </p:tgtEl>
                                        <p:attrNameLst>
                                          <p:attrName>style.visibility</p:attrName>
                                        </p:attrNameLst>
                                      </p:cBhvr>
                                      <p:to>
                                        <p:strVal val="visible"/>
                                      </p:to>
                                    </p:set>
                                    <p:animEffect transition="in" filter="fade">
                                      <p:cBhvr>
                                        <p:cTn id="66" dur="250"/>
                                        <p:tgtEl>
                                          <p:spTgt spid="1098"/>
                                        </p:tgtEl>
                                      </p:cBhvr>
                                    </p:animEffect>
                                  </p:childTnLst>
                                </p:cTn>
                              </p:par>
                              <p:par>
                                <p:cTn id="67" presetID="37" presetClass="path" presetSubtype="0" accel="50000" decel="50000" fill="hold" grpId="1" nodeType="withEffect">
                                  <p:stCondLst>
                                    <p:cond delay="0"/>
                                  </p:stCondLst>
                                  <p:childTnLst>
                                    <p:animMotion origin="layout" path="M 0 0.00394 L 0.04974 0.04097 C 0.06003 0.04931 0.07565 0.05394 0.09193 0.05394 C 0.11055 0.05394 0.12539 0.04931 0.13568 0.04097 L 0.18555 0.00394 " pathEditMode="relative" rAng="0" ptsTypes="AAAAA">
                                      <p:cBhvr>
                                        <p:cTn id="68" dur="500" spd="-100000" fill="hold"/>
                                        <p:tgtEl>
                                          <p:spTgt spid="1108"/>
                                        </p:tgtEl>
                                        <p:attrNameLst>
                                          <p:attrName>ppt_x</p:attrName>
                                          <p:attrName>ppt_y</p:attrName>
                                        </p:attrNameLst>
                                      </p:cBhvr>
                                      <p:rCtr x="9271" y="2500"/>
                                    </p:animMotion>
                                  </p:childTnLst>
                                </p:cTn>
                              </p:par>
                              <p:par>
                                <p:cTn id="69" presetID="37" presetClass="path" presetSubtype="0" accel="50000" decel="50000" fill="hold" grpId="1" nodeType="withEffect">
                                  <p:stCondLst>
                                    <p:cond delay="0"/>
                                  </p:stCondLst>
                                  <p:childTnLst>
                                    <p:animMotion origin="layout" path="M -6.25E-7 4.81481E-6 L 0.04883 0.04004 C 0.05899 0.04907 0.07435 0.05393 0.09037 0.05393 C 0.10859 0.05393 0.12331 0.04907 0.13346 0.04004 L 0.18242 4.81481E-6 " pathEditMode="relative" rAng="0" ptsTypes="AAAAA">
                                      <p:cBhvr>
                                        <p:cTn id="70" dur="500" spd="-100000" fill="hold"/>
                                        <p:tgtEl>
                                          <p:spTgt spid="1104">
                                            <p:txEl>
                                              <p:pRg st="0" end="0"/>
                                            </p:txEl>
                                          </p:spTgt>
                                        </p:tgtEl>
                                        <p:attrNameLst>
                                          <p:attrName>ppt_x</p:attrName>
                                          <p:attrName>ppt_y</p:attrName>
                                        </p:attrNameLst>
                                      </p:cBhvr>
                                      <p:rCtr x="9115" y="2685"/>
                                    </p:animMotion>
                                  </p:childTnLst>
                                </p:cTn>
                              </p:par>
                              <p:par>
                                <p:cTn id="71" presetID="37" presetClass="path" presetSubtype="0" accel="50000" decel="50000" fill="hold" grpId="1" nodeType="withEffect">
                                  <p:stCondLst>
                                    <p:cond delay="0"/>
                                  </p:stCondLst>
                                  <p:childTnLst>
                                    <p:animMotion origin="layout" path="M -2.29167E-6 -4.81481E-6 L 0.03946 0.04005 C 0.04766 0.04908 0.06003 0.05394 0.07292 0.05394 C 0.08763 0.05394 0.09948 0.04908 0.10768 0.04005 L 0.14727 -4.81481E-6 " pathEditMode="relative" rAng="0" ptsTypes="AAAAA">
                                      <p:cBhvr>
                                        <p:cTn id="72" dur="500" spd="-100000" fill="hold"/>
                                        <p:tgtEl>
                                          <p:spTgt spid="1098"/>
                                        </p:tgtEl>
                                        <p:attrNameLst>
                                          <p:attrName>ppt_x</p:attrName>
                                          <p:attrName>ppt_y</p:attrName>
                                        </p:attrNameLst>
                                      </p:cBhvr>
                                      <p:rCtr x="7357" y="2685"/>
                                    </p:animMotion>
                                  </p:childTnLst>
                                </p:cTn>
                              </p:par>
                              <p:par>
                                <p:cTn id="73" presetID="10" presetClass="entr" presetSubtype="0" fill="hold" grpId="0" nodeType="withEffect">
                                  <p:stCondLst>
                                    <p:cond delay="0"/>
                                  </p:stCondLst>
                                  <p:childTnLst>
                                    <p:set>
                                      <p:cBhvr>
                                        <p:cTn id="74" dur="1" fill="hold">
                                          <p:stCondLst>
                                            <p:cond delay="0"/>
                                          </p:stCondLst>
                                        </p:cTn>
                                        <p:tgtEl>
                                          <p:spTgt spid="1106"/>
                                        </p:tgtEl>
                                        <p:attrNameLst>
                                          <p:attrName>style.visibility</p:attrName>
                                        </p:attrNameLst>
                                      </p:cBhvr>
                                      <p:to>
                                        <p:strVal val="visible"/>
                                      </p:to>
                                    </p:set>
                                    <p:animEffect transition="in" filter="fade">
                                      <p:cBhvr>
                                        <p:cTn id="75" dur="250"/>
                                        <p:tgtEl>
                                          <p:spTgt spid="1106"/>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102">
                                            <p:txEl>
                                              <p:pRg st="0" end="0"/>
                                            </p:txEl>
                                          </p:spTgt>
                                        </p:tgtEl>
                                        <p:attrNameLst>
                                          <p:attrName>style.visibility</p:attrName>
                                        </p:attrNameLst>
                                      </p:cBhvr>
                                      <p:to>
                                        <p:strVal val="visible"/>
                                      </p:to>
                                    </p:set>
                                    <p:animEffect transition="in" filter="fade">
                                      <p:cBhvr>
                                        <p:cTn id="78" dur="250"/>
                                        <p:tgtEl>
                                          <p:spTgt spid="1102">
                                            <p:txEl>
                                              <p:pRg st="0" end="0"/>
                                            </p:txEl>
                                          </p:spTgt>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095"/>
                                        </p:tgtEl>
                                        <p:attrNameLst>
                                          <p:attrName>style.visibility</p:attrName>
                                        </p:attrNameLst>
                                      </p:cBhvr>
                                      <p:to>
                                        <p:strVal val="visible"/>
                                      </p:to>
                                    </p:set>
                                    <p:animEffect transition="in" filter="fade">
                                      <p:cBhvr>
                                        <p:cTn id="81" dur="250"/>
                                        <p:tgtEl>
                                          <p:spTgt spid="1095"/>
                                        </p:tgtEl>
                                      </p:cBhvr>
                                    </p:animEffect>
                                  </p:childTnLst>
                                </p:cTn>
                              </p:par>
                              <p:par>
                                <p:cTn id="82" presetID="51" presetClass="path" presetSubtype="0" accel="50000" decel="50000" fill="hold" grpId="1" nodeType="withEffect">
                                  <p:stCondLst>
                                    <p:cond delay="0"/>
                                  </p:stCondLst>
                                  <p:childTnLst>
                                    <p:animMotion origin="layout" path="M 0.00039 3.7037E-7 L -0.03998 0.02824 C -0.04896 0.03426 -0.05404 0.04329 -0.05404 0.05255 C -0.05404 0.06319 -0.04896 0.07176 -0.03998 0.07778 L 0.00039 0.10625 " pathEditMode="relative" rAng="0" ptsTypes="AAAAA">
                                      <p:cBhvr>
                                        <p:cTn id="83" dur="500" spd="-100000" fill="hold"/>
                                        <p:tgtEl>
                                          <p:spTgt spid="1095"/>
                                        </p:tgtEl>
                                        <p:attrNameLst>
                                          <p:attrName>ppt_x</p:attrName>
                                          <p:attrName>ppt_y</p:attrName>
                                        </p:attrNameLst>
                                      </p:cBhvr>
                                      <p:rCtr x="-2721" y="5301"/>
                                    </p:animMotion>
                                  </p:childTnLst>
                                </p:cTn>
                              </p:par>
                              <p:par>
                                <p:cTn id="84" presetID="51" presetClass="path" presetSubtype="0" accel="50000" decel="50000" fill="hold" grpId="1" nodeType="withEffect">
                                  <p:stCondLst>
                                    <p:cond delay="0"/>
                                  </p:stCondLst>
                                  <p:childTnLst>
                                    <p:animMotion origin="layout" path="M -3.125E-6 2.59259E-6 L -0.08502 0.01898 C -0.10403 0.02315 -0.11471 0.02916 -0.11471 0.03541 C -0.11471 0.04259 -0.10403 0.04838 -0.08502 0.05254 L -3.125E-6 0.07176 " pathEditMode="relative" rAng="0" ptsTypes="AAAAA">
                                      <p:cBhvr>
                                        <p:cTn id="85" dur="500" spd="-100000" fill="hold"/>
                                        <p:tgtEl>
                                          <p:spTgt spid="1102">
                                            <p:txEl>
                                              <p:pRg st="0" end="0"/>
                                            </p:txEl>
                                          </p:spTgt>
                                        </p:tgtEl>
                                        <p:attrNameLst>
                                          <p:attrName>ppt_x</p:attrName>
                                          <p:attrName>ppt_y</p:attrName>
                                        </p:attrNameLst>
                                      </p:cBhvr>
                                      <p:rCtr x="-5742" y="3588"/>
                                    </p:animMotion>
                                  </p:childTnLst>
                                </p:cTn>
                              </p:par>
                              <p:par>
                                <p:cTn id="86" presetID="51" presetClass="path" presetSubtype="0" accel="50000" decel="50000" fill="hold" grpId="1" nodeType="withEffect">
                                  <p:stCondLst>
                                    <p:cond delay="0"/>
                                  </p:stCondLst>
                                  <p:childTnLst>
                                    <p:animMotion origin="layout" path="M 3.75E-6 4.07407E-6 L -0.03998 0.02592 C -0.04896 0.03148 -0.05404 0.03958 -0.05404 0.04814 C -0.05404 0.05787 -0.04896 0.06551 -0.03998 0.07106 L 3.75E-6 0.09722 " pathEditMode="relative" rAng="0" ptsTypes="AAAAA">
                                      <p:cBhvr>
                                        <p:cTn id="87" dur="500" spd="-100000" fill="hold"/>
                                        <p:tgtEl>
                                          <p:spTgt spid="1106"/>
                                        </p:tgtEl>
                                        <p:attrNameLst>
                                          <p:attrName>ppt_x</p:attrName>
                                          <p:attrName>ppt_y</p:attrName>
                                        </p:attrNameLst>
                                      </p:cBhvr>
                                      <p:rCtr x="-2708" y="4861"/>
                                    </p:animMotion>
                                  </p:childTnLst>
                                </p:cTn>
                              </p:par>
                              <p:par>
                                <p:cTn id="88" presetID="10" presetClass="entr" presetSubtype="0" fill="hold" grpId="0" nodeType="withEffect">
                                  <p:stCondLst>
                                    <p:cond delay="0"/>
                                  </p:stCondLst>
                                  <p:childTnLst>
                                    <p:set>
                                      <p:cBhvr>
                                        <p:cTn id="89" dur="1" fill="hold">
                                          <p:stCondLst>
                                            <p:cond delay="0"/>
                                          </p:stCondLst>
                                        </p:cTn>
                                        <p:tgtEl>
                                          <p:spTgt spid="10"/>
                                        </p:tgtEl>
                                        <p:attrNameLst>
                                          <p:attrName>style.visibility</p:attrName>
                                        </p:attrNameLst>
                                      </p:cBhvr>
                                      <p:to>
                                        <p:strVal val="visible"/>
                                      </p:to>
                                    </p:set>
                                    <p:animEffect transition="in" filter="fade">
                                      <p:cBhvr>
                                        <p:cTn id="90" dur="250"/>
                                        <p:tgtEl>
                                          <p:spTgt spid="10"/>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7"/>
                                        </p:tgtEl>
                                        <p:attrNameLst>
                                          <p:attrName>style.visibility</p:attrName>
                                        </p:attrNameLst>
                                      </p:cBhvr>
                                      <p:to>
                                        <p:strVal val="visible"/>
                                      </p:to>
                                    </p:set>
                                    <p:animEffect transition="in" filter="fade">
                                      <p:cBhvr>
                                        <p:cTn id="93" dur="250"/>
                                        <p:tgtEl>
                                          <p:spTgt spid="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4"/>
                                        </p:tgtEl>
                                        <p:attrNameLst>
                                          <p:attrName>style.visibility</p:attrName>
                                        </p:attrNameLst>
                                      </p:cBhvr>
                                      <p:to>
                                        <p:strVal val="visible"/>
                                      </p:to>
                                    </p:set>
                                    <p:animEffect transition="in" filter="fade">
                                      <p:cBhvr>
                                        <p:cTn id="96" dur="250"/>
                                        <p:tgtEl>
                                          <p:spTgt spid="4"/>
                                        </p:tgtEl>
                                      </p:cBhvr>
                                    </p:animEffect>
                                  </p:childTnLst>
                                </p:cTn>
                              </p:par>
                              <p:par>
                                <p:cTn id="97" presetID="51" presetClass="path" presetSubtype="0" accel="50000" decel="50000" fill="hold" grpId="1" nodeType="withEffect">
                                  <p:stCondLst>
                                    <p:cond delay="0"/>
                                  </p:stCondLst>
                                  <p:childTnLst>
                                    <p:animMotion origin="layout" path="M 2.08333E-6 2.59259E-6 L -0.04024 0.04097 C -0.04922 0.04977 -0.05417 0.06273 -0.05417 0.07639 C -0.05417 0.09166 -0.04922 0.10393 -0.04024 0.11273 L 2.08333E-6 0.15416 " pathEditMode="relative" rAng="0" ptsTypes="AAAAA">
                                      <p:cBhvr>
                                        <p:cTn id="98" dur="500" spd="-100000" fill="hold"/>
                                        <p:tgtEl>
                                          <p:spTgt spid="4"/>
                                        </p:tgtEl>
                                        <p:attrNameLst>
                                          <p:attrName>ppt_x</p:attrName>
                                          <p:attrName>ppt_y</p:attrName>
                                        </p:attrNameLst>
                                      </p:cBhvr>
                                      <p:rCtr x="-2708" y="7708"/>
                                    </p:animMotion>
                                  </p:childTnLst>
                                </p:cTn>
                              </p:par>
                              <p:par>
                                <p:cTn id="99" presetID="51" presetClass="path" presetSubtype="0" accel="50000" decel="50000" fill="hold" grpId="1" nodeType="withEffect">
                                  <p:stCondLst>
                                    <p:cond delay="0"/>
                                  </p:stCondLst>
                                  <p:childTnLst>
                                    <p:animMotion origin="layout" path="M 0.00078 1.85185E-6 L -0.03984 0.03773 C -0.04896 0.04583 -0.05404 0.05764 -0.05404 0.07014 C -0.05404 0.08426 -0.04896 0.09537 -0.03984 0.10347 L 0.00078 0.14143 " pathEditMode="relative" rAng="0" ptsTypes="AAAAA">
                                      <p:cBhvr>
                                        <p:cTn id="100" dur="500" spd="-100000" fill="hold"/>
                                        <p:tgtEl>
                                          <p:spTgt spid="10"/>
                                        </p:tgtEl>
                                        <p:attrNameLst>
                                          <p:attrName>ppt_x</p:attrName>
                                          <p:attrName>ppt_y</p:attrName>
                                        </p:attrNameLst>
                                      </p:cBhvr>
                                      <p:rCtr x="-2747" y="7060"/>
                                    </p:animMotion>
                                  </p:childTnLst>
                                </p:cTn>
                              </p:par>
                              <p:par>
                                <p:cTn id="101" presetID="51" presetClass="path" presetSubtype="0" accel="50000" decel="50000" fill="hold" grpId="1" nodeType="withEffect">
                                  <p:stCondLst>
                                    <p:cond delay="0"/>
                                  </p:stCondLst>
                                  <p:childTnLst>
                                    <p:animMotion origin="layout" path="M 1.04167E-6 4.44444E-6 L -0.03997 0.02754 C -0.04896 0.03333 -0.05404 0.04213 -0.05404 0.05115 C -0.05404 0.06134 -0.04896 0.06967 -0.03997 0.07546 L 1.04167E-6 0.10324 " pathEditMode="relative" rAng="0" ptsTypes="AAAAA">
                                      <p:cBhvr>
                                        <p:cTn id="102" dur="500" spd="-100000" fill="hold"/>
                                        <p:tgtEl>
                                          <p:spTgt spid="7"/>
                                        </p:tgtEl>
                                        <p:attrNameLst>
                                          <p:attrName>ppt_x</p:attrName>
                                          <p:attrName>ppt_y</p:attrName>
                                        </p:attrNameLst>
                                      </p:cBhvr>
                                      <p:rCtr x="-2708" y="5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4" grpId="0" animBg="1"/>
      <p:bldP spid="1095" grpId="0" animBg="1"/>
      <p:bldP spid="1095" grpId="1" animBg="1"/>
      <p:bldP spid="1096" grpId="0" animBg="1"/>
      <p:bldP spid="1096" grpId="1" animBg="1"/>
      <p:bldP spid="1097" grpId="0" animBg="1"/>
      <p:bldP spid="1097" grpId="1" animBg="1"/>
      <p:bldP spid="1098" grpId="0" animBg="1"/>
      <p:bldP spid="1098" grpId="1" animBg="1"/>
      <p:bldP spid="1099" grpId="0" animBg="1"/>
      <p:bldP spid="1099" grpId="1" animBg="1"/>
      <p:bldP spid="1102" grpId="0" build="p"/>
      <p:bldP spid="1102" grpId="1" build="p"/>
      <p:bldP spid="1103" grpId="0" build="p"/>
      <p:bldP spid="1103" grpId="1" build="p"/>
      <p:bldP spid="1104" grpId="0" build="p"/>
      <p:bldP spid="1104" grpId="1" build="p"/>
      <p:bldP spid="1105" grpId="0"/>
      <p:bldP spid="1106" grpId="0"/>
      <p:bldP spid="1106" grpId="1"/>
      <p:bldP spid="1107" grpId="0"/>
      <p:bldP spid="1107" grpId="1"/>
      <p:bldP spid="1108" grpId="0"/>
      <p:bldP spid="1108" grpId="1"/>
      <p:bldP spid="1109" grpId="0" build="p"/>
      <p:bldP spid="1109" grpId="1" build="p"/>
      <p:bldP spid="1110" grpId="0" build="p"/>
      <p:bldP spid="1110" grpId="1" build="p"/>
      <p:bldP spid="1111" grpId="0"/>
      <p:bldP spid="1111" grpId="1"/>
      <p:bldP spid="1112" grpId="0"/>
      <p:bldP spid="1112" grpId="1"/>
      <p:bldP spid="3" grpId="0" build="p"/>
      <p:bldP spid="4" grpId="0" animBg="1"/>
      <p:bldP spid="4" grpId="1" animBg="1"/>
      <p:bldP spid="7" grpId="0"/>
      <p:bldP spid="7" grpId="1"/>
      <p:bldP spid="10" grpId="0"/>
      <p:bldP spid="10"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6263F-76E1-4639-C55D-69CDB01FA378}"/>
              </a:ext>
            </a:extLst>
          </p:cNvPr>
          <p:cNvSpPr>
            <a:spLocks noGrp="1"/>
          </p:cNvSpPr>
          <p:nvPr>
            <p:ph type="title"/>
          </p:nvPr>
        </p:nvSpPr>
        <p:spPr>
          <a:xfrm>
            <a:off x="1550975" y="779752"/>
            <a:ext cx="9502800" cy="783000"/>
          </a:xfrm>
        </p:spPr>
        <p:txBody>
          <a:bodyPr/>
          <a:lstStyle/>
          <a:p>
            <a:pPr algn="ctr"/>
            <a:r>
              <a:rPr lang="en-US" sz="36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Các</a:t>
            </a:r>
            <a:r>
              <a:rPr lang="en-US" sz="36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dạng</a:t>
            </a:r>
            <a:r>
              <a:rPr lang="en-US" sz="36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bài</a:t>
            </a:r>
            <a:r>
              <a:rPr lang="en-US" sz="36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toán</a:t>
            </a:r>
            <a:r>
              <a:rPr lang="en-US" sz="36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quy</a:t>
            </a:r>
            <a:r>
              <a:rPr lang="en-US" sz="36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hoạch</a:t>
            </a:r>
            <a:r>
              <a:rPr lang="en-US" sz="36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tuyến</a:t>
            </a:r>
            <a:r>
              <a:rPr lang="en-US" sz="36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36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tính</a:t>
            </a:r>
            <a:r>
              <a:rPr lang="en-US" sz="3600" dirty="0">
                <a:latin typeface="Calibri" panose="020F0502020204030204" pitchFamily="34" charset="0"/>
                <a:ea typeface="Calibri" panose="020F0502020204030204" pitchFamily="34" charset="0"/>
                <a:cs typeface="Calibri" panose="020F0502020204030204" pitchFamily="34" charset="0"/>
              </a:rPr>
              <a:t> </a:t>
            </a:r>
            <a:br>
              <a:rPr lang="en-US" dirty="0"/>
            </a:br>
            <a:endParaRPr lang="en-US" dirty="0"/>
          </a:p>
        </p:txBody>
      </p:sp>
      <p:sp>
        <p:nvSpPr>
          <p:cNvPr id="3" name="Text Placeholder 2">
            <a:extLst>
              <a:ext uri="{FF2B5EF4-FFF2-40B4-BE49-F238E27FC236}">
                <a16:creationId xmlns:a16="http://schemas.microsoft.com/office/drawing/2014/main" id="{BC6A11FB-0F51-40FB-5C89-FDCE32AC748F}"/>
              </a:ext>
            </a:extLst>
          </p:cNvPr>
          <p:cNvSpPr>
            <a:spLocks noGrp="1"/>
          </p:cNvSpPr>
          <p:nvPr>
            <p:ph type="body" idx="1"/>
          </p:nvPr>
        </p:nvSpPr>
        <p:spPr>
          <a:xfrm>
            <a:off x="948437" y="900771"/>
            <a:ext cx="9502799" cy="783000"/>
          </a:xfrm>
          <a:prstGeom prst="frame">
            <a:avLst/>
          </a:prstGeom>
        </p:spPr>
        <p:txBody>
          <a:bodyPr/>
          <a:lstStyle/>
          <a:p>
            <a:pPr marL="107950" indent="0">
              <a:buNone/>
            </a:pPr>
            <a:r>
              <a:rPr lang="en-US" sz="2400" b="1" i="1" dirty="0" err="1">
                <a:latin typeface="Calibri" panose="020F0502020204030204" pitchFamily="34" charset="0"/>
                <a:ea typeface="Calibri" panose="020F0502020204030204" pitchFamily="34" charset="0"/>
                <a:cs typeface="Calibri" panose="020F0502020204030204" pitchFamily="34" charset="0"/>
              </a:rPr>
              <a:t>Bài</a:t>
            </a:r>
            <a:r>
              <a:rPr lang="en-US" sz="2400" b="1" i="1" dirty="0">
                <a:latin typeface="Calibri" panose="020F0502020204030204" pitchFamily="34" charset="0"/>
                <a:ea typeface="Calibri" panose="020F0502020204030204" pitchFamily="34" charset="0"/>
                <a:cs typeface="Calibri" panose="020F0502020204030204" pitchFamily="34" charset="0"/>
              </a:rPr>
              <a:t> </a:t>
            </a:r>
            <a:r>
              <a:rPr lang="en-US" sz="2400" b="1" i="1" dirty="0" err="1">
                <a:latin typeface="Calibri" panose="020F0502020204030204" pitchFamily="34" charset="0"/>
                <a:ea typeface="Calibri" panose="020F0502020204030204" pitchFamily="34" charset="0"/>
                <a:cs typeface="Calibri" panose="020F0502020204030204" pitchFamily="34" charset="0"/>
              </a:rPr>
              <a:t>toán</a:t>
            </a:r>
            <a:r>
              <a:rPr lang="en-US" sz="2400" b="1" i="1" dirty="0">
                <a:latin typeface="Calibri" panose="020F0502020204030204" pitchFamily="34" charset="0"/>
                <a:ea typeface="Calibri" panose="020F0502020204030204" pitchFamily="34" charset="0"/>
                <a:cs typeface="Calibri" panose="020F0502020204030204" pitchFamily="34" charset="0"/>
              </a:rPr>
              <a:t> </a:t>
            </a:r>
            <a:r>
              <a:rPr lang="en-US" sz="2400" b="1" i="1" dirty="0" err="1">
                <a:latin typeface="Calibri" panose="020F0502020204030204" pitchFamily="34" charset="0"/>
                <a:ea typeface="Calibri" panose="020F0502020204030204" pitchFamily="34" charset="0"/>
                <a:cs typeface="Calibri" panose="020F0502020204030204" pitchFamily="34" charset="0"/>
              </a:rPr>
              <a:t>quy</a:t>
            </a:r>
            <a:r>
              <a:rPr lang="en-US" sz="2400" b="1" i="1" dirty="0">
                <a:latin typeface="Calibri" panose="020F0502020204030204" pitchFamily="34" charset="0"/>
                <a:ea typeface="Calibri" panose="020F0502020204030204" pitchFamily="34" charset="0"/>
                <a:cs typeface="Calibri" panose="020F0502020204030204" pitchFamily="34" charset="0"/>
              </a:rPr>
              <a:t> </a:t>
            </a:r>
            <a:r>
              <a:rPr lang="en-US" sz="2400" b="1" i="1" dirty="0" err="1">
                <a:latin typeface="Calibri" panose="020F0502020204030204" pitchFamily="34" charset="0"/>
                <a:ea typeface="Calibri" panose="020F0502020204030204" pitchFamily="34" charset="0"/>
                <a:cs typeface="Calibri" panose="020F0502020204030204" pitchFamily="34" charset="0"/>
              </a:rPr>
              <a:t>hoạch</a:t>
            </a:r>
            <a:r>
              <a:rPr lang="en-US" sz="2400" b="1" i="1" dirty="0">
                <a:latin typeface="Calibri" panose="020F0502020204030204" pitchFamily="34" charset="0"/>
                <a:ea typeface="Calibri" panose="020F0502020204030204" pitchFamily="34" charset="0"/>
                <a:cs typeface="Calibri" panose="020F0502020204030204" pitchFamily="34" charset="0"/>
              </a:rPr>
              <a:t> </a:t>
            </a:r>
            <a:r>
              <a:rPr lang="en-US" sz="2400" b="1" i="1" dirty="0" err="1">
                <a:latin typeface="Calibri" panose="020F0502020204030204" pitchFamily="34" charset="0"/>
                <a:ea typeface="Calibri" panose="020F0502020204030204" pitchFamily="34" charset="0"/>
                <a:cs typeface="Calibri" panose="020F0502020204030204" pitchFamily="34" charset="0"/>
              </a:rPr>
              <a:t>tuyến</a:t>
            </a:r>
            <a:r>
              <a:rPr lang="en-US" sz="2400" b="1" i="1" dirty="0">
                <a:latin typeface="Calibri" panose="020F0502020204030204" pitchFamily="34" charset="0"/>
                <a:ea typeface="Calibri" panose="020F0502020204030204" pitchFamily="34" charset="0"/>
                <a:cs typeface="Calibri" panose="020F0502020204030204" pitchFamily="34" charset="0"/>
              </a:rPr>
              <a:t> </a:t>
            </a:r>
            <a:r>
              <a:rPr lang="en-US" sz="2400" b="1" i="1" dirty="0" err="1">
                <a:latin typeface="Calibri" panose="020F0502020204030204" pitchFamily="34" charset="0"/>
                <a:ea typeface="Calibri" panose="020F0502020204030204" pitchFamily="34" charset="0"/>
                <a:cs typeface="Calibri" panose="020F0502020204030204" pitchFamily="34" charset="0"/>
              </a:rPr>
              <a:t>tính</a:t>
            </a:r>
            <a:r>
              <a:rPr lang="en-US" sz="2400" b="1" i="1" dirty="0">
                <a:latin typeface="Calibri" panose="020F0502020204030204" pitchFamily="34" charset="0"/>
                <a:ea typeface="Calibri" panose="020F0502020204030204" pitchFamily="34" charset="0"/>
                <a:cs typeface="Calibri" panose="020F0502020204030204" pitchFamily="34" charset="0"/>
              </a:rPr>
              <a:t> </a:t>
            </a:r>
            <a:r>
              <a:rPr lang="en-US" sz="2400" b="1" i="1" dirty="0" err="1">
                <a:latin typeface="Calibri" panose="020F0502020204030204" pitchFamily="34" charset="0"/>
                <a:ea typeface="Calibri" panose="020F0502020204030204" pitchFamily="34" charset="0"/>
                <a:cs typeface="Calibri" panose="020F0502020204030204" pitchFamily="34" charset="0"/>
              </a:rPr>
              <a:t>dạng</a:t>
            </a:r>
            <a:r>
              <a:rPr lang="en-US" sz="2400" b="1" i="1" dirty="0">
                <a:latin typeface="Calibri" panose="020F0502020204030204" pitchFamily="34" charset="0"/>
                <a:ea typeface="Calibri" panose="020F0502020204030204" pitchFamily="34" charset="0"/>
                <a:cs typeface="Calibri" panose="020F0502020204030204" pitchFamily="34" charset="0"/>
              </a:rPr>
              <a:t> </a:t>
            </a:r>
            <a:r>
              <a:rPr lang="en-US" sz="2400" b="1" i="1" dirty="0" err="1">
                <a:latin typeface="Calibri" panose="020F0502020204030204" pitchFamily="34" charset="0"/>
                <a:ea typeface="Calibri" panose="020F0502020204030204" pitchFamily="34" charset="0"/>
                <a:cs typeface="Calibri" panose="020F0502020204030204" pitchFamily="34" charset="0"/>
              </a:rPr>
              <a:t>chính</a:t>
            </a:r>
            <a:r>
              <a:rPr lang="en-US" sz="2400" b="1" i="1" dirty="0">
                <a:latin typeface="Calibri" panose="020F0502020204030204" pitchFamily="34" charset="0"/>
                <a:ea typeface="Calibri" panose="020F0502020204030204" pitchFamily="34" charset="0"/>
                <a:cs typeface="Calibri" panose="020F0502020204030204" pitchFamily="34" charset="0"/>
              </a:rPr>
              <a:t> </a:t>
            </a:r>
            <a:r>
              <a:rPr lang="en-US" sz="2400" b="1" i="1" dirty="0" err="1">
                <a:latin typeface="Calibri" panose="020F0502020204030204" pitchFamily="34" charset="0"/>
                <a:ea typeface="Calibri" panose="020F0502020204030204" pitchFamily="34" charset="0"/>
                <a:cs typeface="Calibri" panose="020F0502020204030204" pitchFamily="34" charset="0"/>
              </a:rPr>
              <a:t>tắc</a:t>
            </a:r>
            <a:r>
              <a:rPr lang="en-US" sz="2400" b="1" i="1" dirty="0">
                <a:latin typeface="Calibri" panose="020F0502020204030204" pitchFamily="34" charset="0"/>
                <a:ea typeface="Calibri" panose="020F0502020204030204" pitchFamily="34" charset="0"/>
                <a:cs typeface="Calibri" panose="020F0502020204030204" pitchFamily="34" charset="0"/>
              </a:rPr>
              <a:t> </a:t>
            </a:r>
            <a:r>
              <a:rPr lang="en-US" sz="2400" b="1" i="1" dirty="0" err="1">
                <a:latin typeface="Calibri" panose="020F0502020204030204" pitchFamily="34" charset="0"/>
                <a:ea typeface="Calibri" panose="020F0502020204030204" pitchFamily="34" charset="0"/>
                <a:cs typeface="Calibri" panose="020F0502020204030204" pitchFamily="34" charset="0"/>
              </a:rPr>
              <a:t>chuẩn</a:t>
            </a:r>
            <a:br>
              <a:rPr lang="en-US" sz="2400" dirty="0"/>
            </a:br>
            <a:br>
              <a:rPr lang="en-US" dirty="0"/>
            </a:br>
            <a:endParaRPr lang="en-US" dirty="0"/>
          </a:p>
        </p:txBody>
      </p:sp>
      <p:sp>
        <p:nvSpPr>
          <p:cNvPr id="5" name="Frame 4">
            <a:extLst>
              <a:ext uri="{FF2B5EF4-FFF2-40B4-BE49-F238E27FC236}">
                <a16:creationId xmlns:a16="http://schemas.microsoft.com/office/drawing/2014/main" id="{23CE0B4C-FC2A-269A-B275-28614345DCB0}"/>
              </a:ext>
            </a:extLst>
          </p:cNvPr>
          <p:cNvSpPr/>
          <p:nvPr/>
        </p:nvSpPr>
        <p:spPr>
          <a:xfrm>
            <a:off x="1120109" y="1610082"/>
            <a:ext cx="8642839" cy="2187927"/>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ectangle 5">
            <a:extLst>
              <a:ext uri="{FF2B5EF4-FFF2-40B4-BE49-F238E27FC236}">
                <a16:creationId xmlns:a16="http://schemas.microsoft.com/office/drawing/2014/main" id="{F7E37654-98C8-4A60-C26B-1ECD5B120B36}"/>
              </a:ext>
            </a:extLst>
          </p:cNvPr>
          <p:cNvSpPr/>
          <p:nvPr/>
        </p:nvSpPr>
        <p:spPr>
          <a:xfrm>
            <a:off x="1901004" y="1511096"/>
            <a:ext cx="2523392" cy="5265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56B31AE-B8A5-7BFD-E0A2-5ACAD1D6584D}"/>
              </a:ext>
            </a:extLst>
          </p:cNvPr>
          <p:cNvSpPr txBox="1"/>
          <p:nvPr/>
        </p:nvSpPr>
        <p:spPr>
          <a:xfrm>
            <a:off x="2349411" y="1546408"/>
            <a:ext cx="2074985" cy="400110"/>
          </a:xfrm>
          <a:prstGeom prst="rect">
            <a:avLst/>
          </a:prstGeom>
          <a:noFill/>
        </p:spPr>
        <p:txBody>
          <a:bodyPr wrap="square" rtlCol="0">
            <a:spAutoFit/>
          </a:bodyPr>
          <a:lstStyle/>
          <a:p>
            <a:r>
              <a:rPr lang="en-US" sz="2000" dirty="0" err="1">
                <a:latin typeface="Calibri" panose="020F0502020204030204" pitchFamily="34" charset="0"/>
                <a:ea typeface="Calibri" panose="020F0502020204030204" pitchFamily="34" charset="0"/>
                <a:cs typeface="Calibri" panose="020F0502020204030204" pitchFamily="34" charset="0"/>
              </a:rPr>
              <a:t>Dạng</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chuẩn</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9BCEE9B9-E3D8-6607-44F4-3F6687E9A7F3}"/>
              </a:ext>
            </a:extLst>
          </p:cNvPr>
          <p:cNvSpPr txBox="1"/>
          <p:nvPr/>
        </p:nvSpPr>
        <p:spPr>
          <a:xfrm>
            <a:off x="1384741" y="2054181"/>
            <a:ext cx="8279828" cy="2215991"/>
          </a:xfrm>
          <a:prstGeom prst="rect">
            <a:avLst/>
          </a:prstGeom>
          <a:noFill/>
        </p:spPr>
        <p:txBody>
          <a:bodyPr wrap="square" rtlCol="0">
            <a:spAutoFit/>
          </a:bodyPr>
          <a:lstStyle/>
          <a:p>
            <a:r>
              <a:rPr lang="vi-VN" sz="1800" dirty="0">
                <a:latin typeface="Calibri" panose="020F0502020204030204" pitchFamily="34" charset="0"/>
                <a:ea typeface="Calibri" panose="020F0502020204030204" pitchFamily="34" charset="0"/>
                <a:cs typeface="Calibri" panose="020F0502020204030204" pitchFamily="34" charset="0"/>
              </a:rPr>
              <a:t>Đó là bài toán quy hoạch tuyến tính dạng chính tắc đặc biệt trong đó hệ phương trình</a:t>
            </a:r>
            <a:r>
              <a:rPr lang="en-US" sz="1800" dirty="0">
                <a:latin typeface="Calibri" panose="020F0502020204030204" pitchFamily="34" charset="0"/>
                <a:ea typeface="Calibri" panose="020F0502020204030204" pitchFamily="34" charset="0"/>
                <a:cs typeface="Calibri" panose="020F0502020204030204" pitchFamily="34" charset="0"/>
              </a:rPr>
              <a:t> </a:t>
            </a:r>
            <a:r>
              <a:rPr lang="vi-VN" sz="1800" dirty="0">
                <a:latin typeface="Calibri" panose="020F0502020204030204" pitchFamily="34" charset="0"/>
                <a:ea typeface="Calibri" panose="020F0502020204030204" pitchFamily="34" charset="0"/>
                <a:cs typeface="Calibri" panose="020F0502020204030204" pitchFamily="34" charset="0"/>
              </a:rPr>
              <a:t>ràng buộc chính gồm </a:t>
            </a:r>
            <a:r>
              <a:rPr lang="vi-VN" sz="1800" i="1" dirty="0">
                <a:latin typeface="Calibri" panose="020F0502020204030204" pitchFamily="34" charset="0"/>
                <a:ea typeface="Calibri" panose="020F0502020204030204" pitchFamily="34" charset="0"/>
                <a:cs typeface="Calibri" panose="020F0502020204030204" pitchFamily="34" charset="0"/>
              </a:rPr>
              <a:t>m </a:t>
            </a:r>
            <a:r>
              <a:rPr lang="vi-VN" sz="1800" dirty="0">
                <a:latin typeface="Calibri" panose="020F0502020204030204" pitchFamily="34" charset="0"/>
                <a:ea typeface="Calibri" panose="020F0502020204030204" pitchFamily="34" charset="0"/>
                <a:cs typeface="Calibri" panose="020F0502020204030204" pitchFamily="34" charset="0"/>
              </a:rPr>
              <a:t>phương trình, </a:t>
            </a:r>
            <a:r>
              <a:rPr lang="vi-VN" sz="1800" i="1" dirty="0">
                <a:latin typeface="Calibri" panose="020F0502020204030204" pitchFamily="34" charset="0"/>
                <a:ea typeface="Calibri" panose="020F0502020204030204" pitchFamily="34" charset="0"/>
                <a:cs typeface="Calibri" panose="020F0502020204030204" pitchFamily="34" charset="0"/>
              </a:rPr>
              <a:t>n </a:t>
            </a:r>
            <a:r>
              <a:rPr lang="vi-VN" sz="1800" dirty="0">
                <a:latin typeface="Calibri" panose="020F0502020204030204" pitchFamily="34" charset="0"/>
                <a:ea typeface="Calibri" panose="020F0502020204030204" pitchFamily="34" charset="0"/>
                <a:cs typeface="Calibri" panose="020F0502020204030204" pitchFamily="34" charset="0"/>
              </a:rPr>
              <a:t>ẩn số với </a:t>
            </a:r>
            <a:r>
              <a:rPr lang="vi-VN" sz="1800" i="1" dirty="0">
                <a:latin typeface="Calibri" panose="020F0502020204030204" pitchFamily="34" charset="0"/>
                <a:ea typeface="Calibri" panose="020F0502020204030204" pitchFamily="34" charset="0"/>
                <a:cs typeface="Calibri" panose="020F0502020204030204" pitchFamily="34" charset="0"/>
              </a:rPr>
              <a:t>m ≤ n</a:t>
            </a:r>
            <a:r>
              <a:rPr lang="vi-VN" sz="1800" dirty="0">
                <a:latin typeface="Calibri" panose="020F0502020204030204" pitchFamily="34" charset="0"/>
                <a:ea typeface="Calibri" panose="020F0502020204030204" pitchFamily="34" charset="0"/>
                <a:cs typeface="Calibri" panose="020F0502020204030204" pitchFamily="34" charset="0"/>
              </a:rPr>
              <a:t>, mỗi phương trình đều có vế</a:t>
            </a:r>
            <a:r>
              <a:rPr lang="en-US" sz="1800" dirty="0">
                <a:latin typeface="Calibri" panose="020F0502020204030204" pitchFamily="34" charset="0"/>
                <a:ea typeface="Calibri" panose="020F0502020204030204" pitchFamily="34" charset="0"/>
                <a:cs typeface="Calibri" panose="020F0502020204030204" pitchFamily="34" charset="0"/>
              </a:rPr>
              <a:t> </a:t>
            </a:r>
            <a:r>
              <a:rPr lang="vi-VN" sz="1800" dirty="0">
                <a:latin typeface="Calibri" panose="020F0502020204030204" pitchFamily="34" charset="0"/>
                <a:ea typeface="Calibri" panose="020F0502020204030204" pitchFamily="34" charset="0"/>
                <a:cs typeface="Calibri" panose="020F0502020204030204" pitchFamily="34" charset="0"/>
              </a:rPr>
              <a:t>phải không âm, đồng thời ma trận hệ số một ma trận con đơn vị hoặc chứa một ma trận</a:t>
            </a:r>
            <a:r>
              <a:rPr lang="en-US" sz="1800" dirty="0">
                <a:latin typeface="Calibri" panose="020F0502020204030204" pitchFamily="34" charset="0"/>
                <a:ea typeface="Calibri" panose="020F0502020204030204" pitchFamily="34" charset="0"/>
                <a:cs typeface="Calibri" panose="020F0502020204030204" pitchFamily="34" charset="0"/>
              </a:rPr>
              <a:t> </a:t>
            </a:r>
            <a:r>
              <a:rPr lang="vi-VN" sz="1800" dirty="0">
                <a:latin typeface="Calibri" panose="020F0502020204030204" pitchFamily="34" charset="0"/>
                <a:ea typeface="Calibri" panose="020F0502020204030204" pitchFamily="34" charset="0"/>
                <a:cs typeface="Calibri" panose="020F0502020204030204" pitchFamily="34" charset="0"/>
              </a:rPr>
              <a:t>con sơ cấp đơn giản cấp </a:t>
            </a:r>
            <a:r>
              <a:rPr lang="vi-VN" sz="1800" i="1" dirty="0">
                <a:latin typeface="Calibri" panose="020F0502020204030204" pitchFamily="34" charset="0"/>
                <a:ea typeface="Calibri" panose="020F0502020204030204" pitchFamily="34" charset="0"/>
                <a:cs typeface="Calibri" panose="020F0502020204030204" pitchFamily="34" charset="0"/>
              </a:rPr>
              <a:t>m </a:t>
            </a:r>
            <a:r>
              <a:rPr lang="vi-VN" sz="1800" dirty="0">
                <a:latin typeface="Calibri" panose="020F0502020204030204" pitchFamily="34" charset="0"/>
                <a:ea typeface="Calibri" panose="020F0502020204030204" pitchFamily="34" charset="0"/>
                <a:cs typeface="Calibri" panose="020F0502020204030204" pitchFamily="34" charset="0"/>
              </a:rPr>
              <a:t>(tức là ma trận nhận được từ ma trận đơn vị cấp </a:t>
            </a:r>
            <a:r>
              <a:rPr lang="vi-VN" sz="1800" i="1" dirty="0">
                <a:latin typeface="Calibri" panose="020F0502020204030204" pitchFamily="34" charset="0"/>
                <a:ea typeface="Calibri" panose="020F0502020204030204" pitchFamily="34" charset="0"/>
                <a:cs typeface="Calibri" panose="020F0502020204030204" pitchFamily="34" charset="0"/>
              </a:rPr>
              <a:t>m </a:t>
            </a:r>
            <a:r>
              <a:rPr lang="vi-VN" sz="1800" dirty="0">
                <a:latin typeface="Calibri" panose="020F0502020204030204" pitchFamily="34" charset="0"/>
                <a:ea typeface="Calibri" panose="020F0502020204030204" pitchFamily="34" charset="0"/>
                <a:cs typeface="Calibri" panose="020F0502020204030204" pitchFamily="34" charset="0"/>
              </a:rPr>
              <a:t>bằng cách</a:t>
            </a:r>
            <a:r>
              <a:rPr lang="en-US" sz="1800" dirty="0">
                <a:latin typeface="Calibri" panose="020F0502020204030204" pitchFamily="34" charset="0"/>
                <a:ea typeface="Calibri" panose="020F0502020204030204" pitchFamily="34" charset="0"/>
                <a:cs typeface="Calibri" panose="020F0502020204030204" pitchFamily="34" charset="0"/>
              </a:rPr>
              <a:t> </a:t>
            </a:r>
            <a:r>
              <a:rPr lang="vi-VN" sz="1800" dirty="0">
                <a:latin typeface="Calibri" panose="020F0502020204030204" pitchFamily="34" charset="0"/>
                <a:ea typeface="Calibri" panose="020F0502020204030204" pitchFamily="34" charset="0"/>
                <a:cs typeface="Calibri" panose="020F0502020204030204" pitchFamily="34" charset="0"/>
              </a:rPr>
              <a:t>đổi chỗ các dòng) </a:t>
            </a:r>
            <a:br>
              <a:rPr lang="vi-VN" sz="2000" dirty="0"/>
            </a:br>
            <a:br>
              <a:rPr lang="vi-VN" sz="2000" dirty="0"/>
            </a:br>
            <a:br>
              <a:rPr lang="vi-VN" dirty="0"/>
            </a:br>
            <a:endParaRPr lang="en-US" dirty="0"/>
          </a:p>
        </p:txBody>
      </p:sp>
      <p:sp>
        <p:nvSpPr>
          <p:cNvPr id="9" name="TextBox 8">
            <a:extLst>
              <a:ext uri="{FF2B5EF4-FFF2-40B4-BE49-F238E27FC236}">
                <a16:creationId xmlns:a16="http://schemas.microsoft.com/office/drawing/2014/main" id="{3B89F5C7-8B63-CFB1-88A8-226BF7AC4595}"/>
              </a:ext>
            </a:extLst>
          </p:cNvPr>
          <p:cNvSpPr txBox="1"/>
          <p:nvPr/>
        </p:nvSpPr>
        <p:spPr>
          <a:xfrm>
            <a:off x="5699836" y="3886406"/>
            <a:ext cx="5727982" cy="2893100"/>
          </a:xfrm>
          <a:prstGeom prst="rect">
            <a:avLst/>
          </a:prstGeom>
          <a:noFill/>
        </p:spPr>
        <p:txBody>
          <a:bodyPr wrap="square" rtlCol="0">
            <a:spAutoFit/>
          </a:bodyPr>
          <a:lstStyle/>
          <a:p>
            <a:r>
              <a:rPr lang="vi-VN" sz="1800" dirty="0">
                <a:latin typeface="Calibri" panose="020F0502020204030204" pitchFamily="34" charset="0"/>
                <a:ea typeface="Calibri" panose="020F0502020204030204" pitchFamily="34" charset="0"/>
                <a:cs typeface="Calibri" panose="020F0502020204030204" pitchFamily="34" charset="0"/>
              </a:rPr>
              <a:t>Khi đó</a:t>
            </a:r>
            <a:r>
              <a:rPr lang="en-US" sz="1800" dirty="0">
                <a:latin typeface="Calibri" panose="020F0502020204030204" pitchFamily="34" charset="0"/>
                <a:ea typeface="Calibri" panose="020F0502020204030204" pitchFamily="34" charset="0"/>
                <a:cs typeface="Calibri" panose="020F0502020204030204" pitchFamily="34" charset="0"/>
              </a:rPr>
              <a:t>:</a:t>
            </a:r>
            <a:br>
              <a:rPr lang="vi-VN" sz="1800" dirty="0">
                <a:latin typeface="Calibri" panose="020F0502020204030204" pitchFamily="34" charset="0"/>
                <a:ea typeface="Calibri" panose="020F0502020204030204" pitchFamily="34" charset="0"/>
                <a:cs typeface="Calibri" panose="020F0502020204030204" pitchFamily="34" charset="0"/>
              </a:rPr>
            </a:br>
            <a:r>
              <a:rPr lang="vi-VN" sz="1800" dirty="0">
                <a:latin typeface="Calibri" panose="020F0502020204030204" pitchFamily="34" charset="0"/>
                <a:ea typeface="Calibri" panose="020F0502020204030204" pitchFamily="34" charset="0"/>
                <a:cs typeface="Calibri" panose="020F0502020204030204" pitchFamily="34" charset="0"/>
              </a:rPr>
              <a:t>• Các ẩn ứng với các vector cột đơn vị được gọi là các </a:t>
            </a:r>
            <a:r>
              <a:rPr lang="vi-VN" sz="1800" b="1" dirty="0">
                <a:latin typeface="Calibri" panose="020F0502020204030204" pitchFamily="34" charset="0"/>
                <a:ea typeface="Calibri" panose="020F0502020204030204" pitchFamily="34" charset="0"/>
                <a:cs typeface="Calibri" panose="020F0502020204030204" pitchFamily="34" charset="0"/>
              </a:rPr>
              <a:t>ẩn cơ bản</a:t>
            </a:r>
            <a:r>
              <a:rPr lang="vi-VN" sz="1800" dirty="0">
                <a:latin typeface="Calibri" panose="020F0502020204030204" pitchFamily="34" charset="0"/>
                <a:ea typeface="Calibri" panose="020F0502020204030204" pitchFamily="34" charset="0"/>
                <a:cs typeface="Calibri" panose="020F0502020204030204" pitchFamily="34" charset="0"/>
              </a:rPr>
              <a:t>. Cụ thể ẩn ứng với</a:t>
            </a:r>
            <a:r>
              <a:rPr lang="en-US" sz="1800" dirty="0">
                <a:latin typeface="Calibri" panose="020F0502020204030204" pitchFamily="34" charset="0"/>
                <a:ea typeface="Calibri" panose="020F0502020204030204" pitchFamily="34" charset="0"/>
                <a:cs typeface="Calibri" panose="020F0502020204030204" pitchFamily="34" charset="0"/>
              </a:rPr>
              <a:t> </a:t>
            </a:r>
            <a:r>
              <a:rPr lang="vi-VN" sz="1800" dirty="0">
                <a:latin typeface="Calibri" panose="020F0502020204030204" pitchFamily="34" charset="0"/>
                <a:ea typeface="Calibri" panose="020F0502020204030204" pitchFamily="34" charset="0"/>
                <a:cs typeface="Calibri" panose="020F0502020204030204" pitchFamily="34" charset="0"/>
              </a:rPr>
              <a:t>vector cột đơn vị </a:t>
            </a:r>
            <a:r>
              <a:rPr lang="vi-VN" sz="1800" i="1" dirty="0">
                <a:latin typeface="Calibri" panose="020F0502020204030204" pitchFamily="34" charset="0"/>
                <a:ea typeface="Calibri" panose="020F0502020204030204" pitchFamily="34" charset="0"/>
                <a:cs typeface="Calibri" panose="020F0502020204030204" pitchFamily="34" charset="0"/>
              </a:rPr>
              <a:t>ek </a:t>
            </a:r>
            <a:r>
              <a:rPr lang="vi-VN" sz="1800" dirty="0">
                <a:latin typeface="Calibri" panose="020F0502020204030204" pitchFamily="34" charset="0"/>
                <a:ea typeface="Calibri" panose="020F0502020204030204" pitchFamily="34" charset="0"/>
                <a:cs typeface="Calibri" panose="020F0502020204030204" pitchFamily="34" charset="0"/>
              </a:rPr>
              <a:t>là ẩn cơ bản thứ </a:t>
            </a:r>
            <a:r>
              <a:rPr lang="vi-VN" sz="1800" i="1" dirty="0">
                <a:latin typeface="Calibri" panose="020F0502020204030204" pitchFamily="34" charset="0"/>
                <a:ea typeface="Calibri" panose="020F0502020204030204" pitchFamily="34" charset="0"/>
                <a:cs typeface="Calibri" panose="020F0502020204030204" pitchFamily="34" charset="0"/>
              </a:rPr>
              <a:t>k</a:t>
            </a:r>
            <a:r>
              <a:rPr lang="vi-VN" sz="1800" dirty="0">
                <a:latin typeface="Calibri" panose="020F0502020204030204" pitchFamily="34" charset="0"/>
                <a:ea typeface="Calibri" panose="020F0502020204030204" pitchFamily="34" charset="0"/>
                <a:cs typeface="Calibri" panose="020F0502020204030204" pitchFamily="34" charset="0"/>
              </a:rPr>
              <a:t>.</a:t>
            </a:r>
            <a:br>
              <a:rPr lang="vi-VN" sz="1800" dirty="0">
                <a:latin typeface="Calibri" panose="020F0502020204030204" pitchFamily="34" charset="0"/>
                <a:ea typeface="Calibri" panose="020F0502020204030204" pitchFamily="34" charset="0"/>
                <a:cs typeface="Calibri" panose="020F0502020204030204" pitchFamily="34" charset="0"/>
              </a:rPr>
            </a:br>
            <a:r>
              <a:rPr lang="vi-VN" sz="1800" dirty="0">
                <a:latin typeface="Calibri" panose="020F0502020204030204" pitchFamily="34" charset="0"/>
                <a:ea typeface="Calibri" panose="020F0502020204030204" pitchFamily="34" charset="0"/>
                <a:cs typeface="Calibri" panose="020F0502020204030204" pitchFamily="34" charset="0"/>
              </a:rPr>
              <a:t>• Một phương án mà các ẩn cơ bản đều bằng 0 được gọi là </a:t>
            </a:r>
            <a:r>
              <a:rPr lang="vi-VN" sz="1800" b="1" dirty="0">
                <a:latin typeface="Calibri" panose="020F0502020204030204" pitchFamily="34" charset="0"/>
                <a:ea typeface="Calibri" panose="020F0502020204030204" pitchFamily="34" charset="0"/>
                <a:cs typeface="Calibri" panose="020F0502020204030204" pitchFamily="34" charset="0"/>
              </a:rPr>
              <a:t>phương án cơ bản</a:t>
            </a:r>
            <a:r>
              <a:rPr lang="vi-VN" sz="1800" dirty="0">
                <a:latin typeface="Calibri" panose="020F0502020204030204" pitchFamily="34" charset="0"/>
                <a:ea typeface="Calibri" panose="020F0502020204030204" pitchFamily="34" charset="0"/>
                <a:cs typeface="Calibri" panose="020F0502020204030204" pitchFamily="34" charset="0"/>
              </a:rPr>
              <a:t>.</a:t>
            </a:r>
            <a:br>
              <a:rPr lang="vi-VN" sz="1800" dirty="0">
                <a:latin typeface="Calibri" panose="020F0502020204030204" pitchFamily="34" charset="0"/>
                <a:ea typeface="Calibri" panose="020F0502020204030204" pitchFamily="34" charset="0"/>
                <a:cs typeface="Calibri" panose="020F0502020204030204" pitchFamily="34" charset="0"/>
              </a:rPr>
            </a:br>
            <a:r>
              <a:rPr lang="vi-VN" sz="1800" dirty="0">
                <a:latin typeface="Calibri" panose="020F0502020204030204" pitchFamily="34" charset="0"/>
                <a:ea typeface="Calibri" panose="020F0502020204030204" pitchFamily="34" charset="0"/>
                <a:cs typeface="Calibri" panose="020F0502020204030204" pitchFamily="34" charset="0"/>
              </a:rPr>
              <a:t>• Một phương án cơ bản có đủ </a:t>
            </a:r>
            <a:r>
              <a:rPr lang="vi-VN" sz="1800" i="1" dirty="0">
                <a:latin typeface="Calibri" panose="020F0502020204030204" pitchFamily="34" charset="0"/>
                <a:ea typeface="Calibri" panose="020F0502020204030204" pitchFamily="34" charset="0"/>
                <a:cs typeface="Calibri" panose="020F0502020204030204" pitchFamily="34" charset="0"/>
              </a:rPr>
              <a:t>m </a:t>
            </a:r>
            <a:r>
              <a:rPr lang="vi-VN" sz="1800" dirty="0">
                <a:latin typeface="Calibri" panose="020F0502020204030204" pitchFamily="34" charset="0"/>
                <a:ea typeface="Calibri" panose="020F0502020204030204" pitchFamily="34" charset="0"/>
                <a:cs typeface="Calibri" panose="020F0502020204030204" pitchFamily="34" charset="0"/>
              </a:rPr>
              <a:t>thành phần dương được gọi là </a:t>
            </a:r>
            <a:r>
              <a:rPr lang="vi-VN" sz="1800" b="1" dirty="0">
                <a:latin typeface="Calibri" panose="020F0502020204030204" pitchFamily="34" charset="0"/>
                <a:ea typeface="Calibri" panose="020F0502020204030204" pitchFamily="34" charset="0"/>
                <a:cs typeface="Calibri" panose="020F0502020204030204" pitchFamily="34" charset="0"/>
              </a:rPr>
              <a:t>không suy biến</a:t>
            </a:r>
            <a:r>
              <a:rPr lang="vi-VN" sz="1800" dirty="0">
                <a:latin typeface="Calibri" panose="020F0502020204030204" pitchFamily="34" charset="0"/>
                <a:ea typeface="Calibri" panose="020F0502020204030204" pitchFamily="34" charset="0"/>
                <a:cs typeface="Calibri" panose="020F0502020204030204" pitchFamily="34" charset="0"/>
              </a:rPr>
              <a:t>.Ngược lại một phương án cơ bản có ít hơn </a:t>
            </a:r>
            <a:r>
              <a:rPr lang="vi-VN" sz="1800" i="1" dirty="0">
                <a:latin typeface="Calibri" panose="020F0502020204030204" pitchFamily="34" charset="0"/>
                <a:ea typeface="Calibri" panose="020F0502020204030204" pitchFamily="34" charset="0"/>
                <a:cs typeface="Calibri" panose="020F0502020204030204" pitchFamily="34" charset="0"/>
              </a:rPr>
              <a:t>m </a:t>
            </a:r>
            <a:r>
              <a:rPr lang="vi-VN" sz="1800" dirty="0">
                <a:latin typeface="Calibri" panose="020F0502020204030204" pitchFamily="34" charset="0"/>
                <a:ea typeface="Calibri" panose="020F0502020204030204" pitchFamily="34" charset="0"/>
                <a:cs typeface="Calibri" panose="020F0502020204030204" pitchFamily="34" charset="0"/>
              </a:rPr>
              <a:t>thành</a:t>
            </a:r>
            <a:r>
              <a:rPr lang="en-US" sz="1800" dirty="0">
                <a:latin typeface="Calibri" panose="020F0502020204030204" pitchFamily="34" charset="0"/>
                <a:ea typeface="Calibri" panose="020F0502020204030204" pitchFamily="34" charset="0"/>
                <a:cs typeface="Calibri" panose="020F0502020204030204" pitchFamily="34" charset="0"/>
              </a:rPr>
              <a:t> </a:t>
            </a:r>
            <a:r>
              <a:rPr lang="vi-VN" sz="1800" dirty="0">
                <a:latin typeface="Calibri" panose="020F0502020204030204" pitchFamily="34" charset="0"/>
                <a:ea typeface="Calibri" panose="020F0502020204030204" pitchFamily="34" charset="0"/>
                <a:cs typeface="Calibri" panose="020F0502020204030204" pitchFamily="34" charset="0"/>
              </a:rPr>
              <a:t>phần dương được gọi là </a:t>
            </a:r>
            <a:r>
              <a:rPr lang="vi-VN" sz="1800" b="1" dirty="0">
                <a:latin typeface="Calibri" panose="020F0502020204030204" pitchFamily="34" charset="0"/>
                <a:ea typeface="Calibri" panose="020F0502020204030204" pitchFamily="34" charset="0"/>
                <a:cs typeface="Calibri" panose="020F0502020204030204" pitchFamily="34" charset="0"/>
              </a:rPr>
              <a:t>suy biến</a:t>
            </a:r>
            <a:r>
              <a:rPr lang="vi-VN" sz="1800" dirty="0">
                <a:latin typeface="Calibri" panose="020F0502020204030204" pitchFamily="34" charset="0"/>
                <a:ea typeface="Calibri" panose="020F0502020204030204" pitchFamily="34" charset="0"/>
                <a:cs typeface="Calibri" panose="020F0502020204030204" pitchFamily="34" charset="0"/>
              </a:rPr>
              <a:t>. </a:t>
            </a:r>
            <a:br>
              <a:rPr lang="vi-VN" sz="2000" dirty="0"/>
            </a:br>
            <a:endParaRPr lang="en-US" sz="2000" dirty="0">
              <a:latin typeface="Calibri" panose="020F0502020204030204" pitchFamily="34" charset="0"/>
              <a:ea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DC940E30-F993-853C-9F62-A6237D3F8F7B}"/>
              </a:ext>
            </a:extLst>
          </p:cNvPr>
          <p:cNvSpPr txBox="1"/>
          <p:nvPr/>
        </p:nvSpPr>
        <p:spPr>
          <a:xfrm>
            <a:off x="936607" y="3819628"/>
            <a:ext cx="1228736" cy="400110"/>
          </a:xfrm>
          <a:prstGeom prst="rect">
            <a:avLst/>
          </a:prstGeom>
          <a:noFill/>
        </p:spPr>
        <p:txBody>
          <a:bodyPr wrap="squar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Trong </a:t>
            </a:r>
            <a:r>
              <a:rPr lang="en-US" sz="2000" dirty="0" err="1">
                <a:latin typeface="Calibri" panose="020F0502020204030204" pitchFamily="34" charset="0"/>
                <a:ea typeface="Calibri" panose="020F0502020204030204" pitchFamily="34" charset="0"/>
                <a:cs typeface="Calibri" panose="020F0502020204030204" pitchFamily="34" charset="0"/>
              </a:rPr>
              <a:t>đó</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51D38757-E693-F21D-00D7-18A05D9D6D72}"/>
              </a:ext>
            </a:extLst>
          </p:cNvPr>
          <p:cNvPicPr>
            <a:picLocks noChangeAspect="1"/>
          </p:cNvPicPr>
          <p:nvPr/>
        </p:nvPicPr>
        <p:blipFill>
          <a:blip r:embed="rId2"/>
          <a:stretch>
            <a:fillRect/>
          </a:stretch>
        </p:blipFill>
        <p:spPr>
          <a:xfrm>
            <a:off x="602348" y="4187150"/>
            <a:ext cx="5097488" cy="2168445"/>
          </a:xfrm>
          <a:prstGeom prst="rect">
            <a:avLst/>
          </a:prstGeom>
        </p:spPr>
      </p:pic>
    </p:spTree>
    <p:extLst>
      <p:ext uri="{BB962C8B-B14F-4D97-AF65-F5344CB8AC3E}">
        <p14:creationId xmlns:p14="http://schemas.microsoft.com/office/powerpoint/2010/main" val="6745767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nodeType="with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9"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3D287-2610-3A37-F042-5A0493D46767}"/>
              </a:ext>
            </a:extLst>
          </p:cNvPr>
          <p:cNvSpPr>
            <a:spLocks noGrp="1"/>
          </p:cNvSpPr>
          <p:nvPr>
            <p:ph type="title"/>
          </p:nvPr>
        </p:nvSpPr>
        <p:spPr>
          <a:xfrm>
            <a:off x="491850" y="439573"/>
            <a:ext cx="11360700" cy="991800"/>
          </a:xfrm>
        </p:spPr>
        <p:txBody>
          <a:bodyPr/>
          <a:lstStyle/>
          <a:p>
            <a:r>
              <a:rPr lang="en-US" sz="48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Các</a:t>
            </a:r>
            <a:r>
              <a:rPr lang="en-US" sz="48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48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dạng</a:t>
            </a:r>
            <a:r>
              <a:rPr lang="en-US" sz="48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48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bài</a:t>
            </a:r>
            <a:r>
              <a:rPr lang="en-US" sz="48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48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toán</a:t>
            </a:r>
            <a:r>
              <a:rPr lang="en-US" sz="48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48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quy</a:t>
            </a:r>
            <a:r>
              <a:rPr lang="en-US" sz="48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48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hoạch</a:t>
            </a:r>
            <a:r>
              <a:rPr lang="en-US" sz="48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48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tuyến</a:t>
            </a:r>
            <a:r>
              <a:rPr lang="en-US" sz="48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48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tính</a:t>
            </a:r>
            <a:endParaRPr lang="en-US" sz="4800" dirty="0"/>
          </a:p>
        </p:txBody>
      </p:sp>
      <p:sp>
        <p:nvSpPr>
          <p:cNvPr id="3" name="TextBox 2">
            <a:extLst>
              <a:ext uri="{FF2B5EF4-FFF2-40B4-BE49-F238E27FC236}">
                <a16:creationId xmlns:a16="http://schemas.microsoft.com/office/drawing/2014/main" id="{FCF5CECF-C127-5F29-F8D1-1C177B35976D}"/>
              </a:ext>
            </a:extLst>
          </p:cNvPr>
          <p:cNvSpPr txBox="1"/>
          <p:nvPr/>
        </p:nvSpPr>
        <p:spPr>
          <a:xfrm>
            <a:off x="1136072" y="1391583"/>
            <a:ext cx="1080655" cy="615553"/>
          </a:xfrm>
          <a:prstGeom prst="rect">
            <a:avLst/>
          </a:prstGeom>
          <a:noFill/>
        </p:spPr>
        <p:txBody>
          <a:bodyPr wrap="square" rtlCol="0">
            <a:spAutoFit/>
          </a:bodyPr>
          <a:lstStyle/>
          <a:p>
            <a:r>
              <a:rPr lang="en-US" sz="20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Ví</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dụ</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US" sz="2000" dirty="0">
                <a:latin typeface="Calibri" panose="020F0502020204030204" pitchFamily="34" charset="0"/>
                <a:ea typeface="Calibri" panose="020F0502020204030204" pitchFamily="34" charset="0"/>
                <a:cs typeface="Calibri" panose="020F0502020204030204" pitchFamily="34" charset="0"/>
              </a:rPr>
              <a:t> </a:t>
            </a:r>
            <a:br>
              <a:rPr lang="en-US" dirty="0"/>
            </a:br>
            <a:endParaRPr lang="en-US" dirty="0"/>
          </a:p>
        </p:txBody>
      </p:sp>
      <p:pic>
        <p:nvPicPr>
          <p:cNvPr id="5" name="Picture 4">
            <a:extLst>
              <a:ext uri="{FF2B5EF4-FFF2-40B4-BE49-F238E27FC236}">
                <a16:creationId xmlns:a16="http://schemas.microsoft.com/office/drawing/2014/main" id="{4ECE9A41-2D73-18F4-FF84-77C6CC751200}"/>
              </a:ext>
            </a:extLst>
          </p:cNvPr>
          <p:cNvPicPr>
            <a:picLocks noChangeAspect="1"/>
          </p:cNvPicPr>
          <p:nvPr/>
        </p:nvPicPr>
        <p:blipFill>
          <a:blip r:embed="rId2"/>
          <a:stretch>
            <a:fillRect/>
          </a:stretch>
        </p:blipFill>
        <p:spPr>
          <a:xfrm>
            <a:off x="1983509" y="1307836"/>
            <a:ext cx="8377382" cy="345812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A735409-FED0-4D14-A93A-E983DA82DB99}"/>
                  </a:ext>
                </a:extLst>
              </p:cNvPr>
              <p:cNvSpPr txBox="1"/>
              <p:nvPr/>
            </p:nvSpPr>
            <p:spPr>
              <a:xfrm>
                <a:off x="840509" y="4633323"/>
                <a:ext cx="6096000" cy="1785104"/>
              </a:xfrm>
              <a:prstGeom prst="rect">
                <a:avLst/>
              </a:prstGeom>
              <a:noFill/>
            </p:spPr>
            <p:txBody>
              <a:bodyPr wrap="square">
                <a:spAutoFit/>
              </a:bodyPr>
              <a:lstStyle/>
              <a:p>
                <a:r>
                  <a:rPr lang="vi-VN"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Do đó bài toán có dạng chuẩn, trong đó:</a:t>
                </a:r>
                <a:br>
                  <a:rPr lang="vi-VN"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vi-VN"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Ẩn cơ bản thứ nhất là </a:t>
                </a:r>
                <a14:m>
                  <m:oMath xmlns:m="http://schemas.openxmlformats.org/officeDocument/2006/math">
                    <m:sSub>
                      <m:sSubPr>
                        <m:ctrlPr>
                          <a:rPr lang="vi-VN" sz="2400" i="1" smtClean="0">
                            <a:solidFill>
                              <a:srgbClr val="836967"/>
                            </a:solidFill>
                            <a:latin typeface="Cambria Math" panose="02040503050406030204" pitchFamily="18" charset="0"/>
                          </a:rPr>
                        </m:ctrlPr>
                      </m:sSubPr>
                      <m:e>
                        <m:r>
                          <a:rPr lang="vi-VN" sz="2400" i="1">
                            <a:latin typeface="Cambria Math" panose="02040503050406030204" pitchFamily="18" charset="0"/>
                          </a:rPr>
                          <m:t>𝑥</m:t>
                        </m:r>
                      </m:e>
                      <m:sub>
                        <m:r>
                          <a:rPr lang="en-US" sz="2400" b="0" i="1" smtClean="0">
                            <a:latin typeface="Cambria Math" panose="02040503050406030204" pitchFamily="18" charset="0"/>
                          </a:rPr>
                          <m:t>5</m:t>
                        </m:r>
                      </m:sub>
                    </m:sSub>
                    <m:r>
                      <a:rPr lang="vi-VN" sz="2400" i="1">
                        <a:latin typeface="Cambria Math" panose="02040503050406030204" pitchFamily="18" charset="0"/>
                      </a:rPr>
                      <m:t> </m:t>
                    </m:r>
                  </m:oMath>
                </a14:m>
                <a:br>
                  <a:rPr lang="vi-VN"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vi-VN"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Ẩn cơ bản thứ hai là </a:t>
                </a:r>
                <a14:m>
                  <m:oMath xmlns:m="http://schemas.openxmlformats.org/officeDocument/2006/math">
                    <m:sSub>
                      <m:sSubPr>
                        <m:ctrlPr>
                          <a:rPr lang="vi-VN" sz="2400" i="1">
                            <a:solidFill>
                              <a:srgbClr val="836967"/>
                            </a:solidFill>
                            <a:latin typeface="Cambria Math" panose="02040503050406030204" pitchFamily="18" charset="0"/>
                          </a:rPr>
                        </m:ctrlPr>
                      </m:sSubPr>
                      <m:e>
                        <m:r>
                          <a:rPr lang="vi-VN" sz="2400" i="1">
                            <a:latin typeface="Cambria Math" panose="02040503050406030204" pitchFamily="18" charset="0"/>
                          </a:rPr>
                          <m:t>𝑥</m:t>
                        </m:r>
                      </m:e>
                      <m:sub>
                        <m:r>
                          <a:rPr lang="en-US" sz="2400" b="0" i="1" smtClean="0">
                            <a:latin typeface="Cambria Math" panose="02040503050406030204" pitchFamily="18" charset="0"/>
                          </a:rPr>
                          <m:t>6</m:t>
                        </m:r>
                      </m:sub>
                    </m:sSub>
                    <m:r>
                      <a:rPr lang="vi-VN" sz="2400" i="1">
                        <a:latin typeface="Cambria Math" panose="02040503050406030204" pitchFamily="18" charset="0"/>
                      </a:rPr>
                      <m:t> </m:t>
                    </m:r>
                  </m:oMath>
                </a14:m>
                <a:br>
                  <a:rPr lang="vi-VN"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vi-VN"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Ẩn cơ bản thứ ba là </a:t>
                </a:r>
                <a14:m>
                  <m:oMath xmlns:m="http://schemas.openxmlformats.org/officeDocument/2006/math">
                    <m:sSub>
                      <m:sSubPr>
                        <m:ctrlPr>
                          <a:rPr lang="vi-VN" sz="2400" i="1">
                            <a:solidFill>
                              <a:srgbClr val="836967"/>
                            </a:solidFill>
                            <a:latin typeface="Cambria Math" panose="02040503050406030204" pitchFamily="18" charset="0"/>
                          </a:rPr>
                        </m:ctrlPr>
                      </m:sSubPr>
                      <m:e>
                        <m:r>
                          <a:rPr lang="vi-VN" sz="2400" i="1">
                            <a:latin typeface="Cambria Math" panose="02040503050406030204" pitchFamily="18" charset="0"/>
                          </a:rPr>
                          <m:t>𝑥</m:t>
                        </m:r>
                      </m:e>
                      <m:sub>
                        <m:r>
                          <a:rPr lang="en-US" sz="2400" b="0" i="1" smtClean="0">
                            <a:latin typeface="Cambria Math" panose="02040503050406030204" pitchFamily="18" charset="0"/>
                          </a:rPr>
                          <m:t>2</m:t>
                        </m:r>
                      </m:sub>
                    </m:sSub>
                  </m:oMath>
                </a14:m>
                <a:r>
                  <a:rPr lang="vi-VN" sz="2400" dirty="0">
                    <a:latin typeface="Calibri" panose="020F0502020204030204" pitchFamily="34" charset="0"/>
                    <a:ea typeface="Calibri" panose="020F0502020204030204" pitchFamily="34" charset="0"/>
                    <a:cs typeface="Calibri" panose="020F0502020204030204" pitchFamily="34" charset="0"/>
                  </a:rPr>
                  <a:t> </a:t>
                </a:r>
                <a:br>
                  <a:rPr lang="vi-VN" dirty="0"/>
                </a:br>
                <a:endParaRPr lang="en-US" dirty="0"/>
              </a:p>
            </p:txBody>
          </p:sp>
        </mc:Choice>
        <mc:Fallback xmlns="">
          <p:sp>
            <p:nvSpPr>
              <p:cNvPr id="7" name="TextBox 6">
                <a:extLst>
                  <a:ext uri="{FF2B5EF4-FFF2-40B4-BE49-F238E27FC236}">
                    <a16:creationId xmlns:a16="http://schemas.microsoft.com/office/drawing/2014/main" id="{3A735409-FED0-4D14-A93A-E983DA82DB99}"/>
                  </a:ext>
                </a:extLst>
              </p:cNvPr>
              <p:cNvSpPr txBox="1">
                <a:spLocks noRot="1" noChangeAspect="1" noMove="1" noResize="1" noEditPoints="1" noAdjustHandles="1" noChangeArrowheads="1" noChangeShapeType="1" noTextEdit="1"/>
              </p:cNvSpPr>
              <p:nvPr/>
            </p:nvSpPr>
            <p:spPr>
              <a:xfrm>
                <a:off x="840509" y="4633323"/>
                <a:ext cx="6096000" cy="1785104"/>
              </a:xfrm>
              <a:prstGeom prst="rect">
                <a:avLst/>
              </a:prstGeom>
              <a:blipFill>
                <a:blip r:embed="rId3"/>
                <a:stretch>
                  <a:fillRect l="-1600" t="-2730"/>
                </a:stretch>
              </a:blipFill>
            </p:spPr>
            <p:txBody>
              <a:bodyPr/>
              <a:lstStyle/>
              <a:p>
                <a:r>
                  <a:rPr lang="en-US">
                    <a:noFill/>
                  </a:rPr>
                  <a:t> </a:t>
                </a:r>
              </a:p>
            </p:txBody>
          </p:sp>
        </mc:Fallback>
      </mc:AlternateContent>
    </p:spTree>
    <p:extLst>
      <p:ext uri="{BB962C8B-B14F-4D97-AF65-F5344CB8AC3E}">
        <p14:creationId xmlns:p14="http://schemas.microsoft.com/office/powerpoint/2010/main" val="25903175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 calcmode="lin" valueType="num">
                                      <p:cBhvr additive="base">
                                        <p:cTn id="14"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A2039-0AC1-BAB9-7B59-FE9883D9347F}"/>
              </a:ext>
            </a:extLst>
          </p:cNvPr>
          <p:cNvSpPr>
            <a:spLocks noGrp="1"/>
          </p:cNvSpPr>
          <p:nvPr>
            <p:ph type="title"/>
          </p:nvPr>
        </p:nvSpPr>
        <p:spPr/>
        <p:txBody>
          <a:bodyPr/>
          <a:lstStyle/>
          <a:p>
            <a:pPr algn="ctr"/>
            <a:r>
              <a:rPr lang="en-US" sz="40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Các</a:t>
            </a:r>
            <a:r>
              <a:rPr lang="en-US" sz="4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40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dạng</a:t>
            </a:r>
            <a:r>
              <a:rPr lang="en-US" sz="4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40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bài</a:t>
            </a:r>
            <a:r>
              <a:rPr lang="en-US" sz="4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40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toán</a:t>
            </a:r>
            <a:r>
              <a:rPr lang="en-US" sz="4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40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quy</a:t>
            </a:r>
            <a:r>
              <a:rPr lang="en-US" sz="4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40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hoạch</a:t>
            </a:r>
            <a:r>
              <a:rPr lang="en-US" sz="4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40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tuyến</a:t>
            </a:r>
            <a:r>
              <a:rPr lang="en-US" sz="4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40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tính</a:t>
            </a:r>
            <a:endParaRPr lang="en-US" dirty="0"/>
          </a:p>
        </p:txBody>
      </p:sp>
      <p:sp>
        <p:nvSpPr>
          <p:cNvPr id="3" name="Text Placeholder 2">
            <a:extLst>
              <a:ext uri="{FF2B5EF4-FFF2-40B4-BE49-F238E27FC236}">
                <a16:creationId xmlns:a16="http://schemas.microsoft.com/office/drawing/2014/main" id="{203FB197-D38C-507B-2F6E-CCBB24B8EFDC}"/>
              </a:ext>
            </a:extLst>
          </p:cNvPr>
          <p:cNvSpPr>
            <a:spLocks noGrp="1"/>
          </p:cNvSpPr>
          <p:nvPr>
            <p:ph type="body" idx="1"/>
          </p:nvPr>
        </p:nvSpPr>
        <p:spPr>
          <a:xfrm>
            <a:off x="931220" y="1594750"/>
            <a:ext cx="9678055" cy="4298100"/>
          </a:xfrm>
        </p:spPr>
        <p:txBody>
          <a:bodyPr/>
          <a:lstStyle/>
          <a:p>
            <a:r>
              <a:rPr lang="vi-VN" sz="22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Nhận xét: </a:t>
            </a:r>
            <a:r>
              <a:rPr lang="vi-VN"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Trong bài toán trên, khi cho ẩn cơ bản thứ </a:t>
            </a:r>
            <a:r>
              <a:rPr lang="vi-VN" sz="22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k </a:t>
            </a:r>
            <a:r>
              <a:rPr lang="vi-VN"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bằng hệ số tự do thứ </a:t>
            </a:r>
            <a:r>
              <a:rPr lang="vi-VN" sz="22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k</a:t>
            </a:r>
            <a:r>
              <a:rPr lang="vi-VN"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còn cácẩn không cơ bản bằng 0, nghĩa là cho </a:t>
            </a:r>
            <a:r>
              <a:rPr lang="vi-VN" sz="22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x</a:t>
            </a:r>
            <a:r>
              <a:rPr lang="vi-VN"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5 = 12</a:t>
            </a:r>
            <a:r>
              <a:rPr lang="vi-VN" sz="22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x</a:t>
            </a:r>
            <a:r>
              <a:rPr lang="vi-VN"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6 = 3</a:t>
            </a:r>
            <a:r>
              <a:rPr lang="vi-VN" sz="22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x</a:t>
            </a:r>
            <a:r>
              <a:rPr lang="vi-VN"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 = 6</a:t>
            </a:r>
            <a:r>
              <a:rPr lang="vi-VN" sz="22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x</a:t>
            </a:r>
            <a:r>
              <a:rPr lang="vi-VN"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 = 0</a:t>
            </a:r>
            <a:r>
              <a:rPr lang="vi-VN" sz="22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x</a:t>
            </a:r>
            <a:r>
              <a:rPr lang="vi-VN"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 = 0</a:t>
            </a:r>
            <a:r>
              <a:rPr lang="vi-VN" sz="22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x</a:t>
            </a:r>
            <a:r>
              <a:rPr lang="vi-VN"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4 = 0 ta</a:t>
            </a:r>
            <a:r>
              <a:rPr lang="en-US"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được một phương án cơ bản của bài toán </a:t>
            </a:r>
            <a:r>
              <a:rPr lang="vi-VN" sz="22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x </a:t>
            </a:r>
            <a:r>
              <a:rPr lang="vi-VN"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(0</a:t>
            </a:r>
            <a:r>
              <a:rPr lang="vi-VN" sz="22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6</a:t>
            </a:r>
            <a:r>
              <a:rPr lang="vi-VN" sz="22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a:t>
            </a:r>
            <a:r>
              <a:rPr lang="vi-VN" sz="22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a:t>
            </a:r>
            <a:r>
              <a:rPr lang="vi-VN" sz="22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12</a:t>
            </a:r>
            <a:r>
              <a:rPr lang="vi-VN" sz="22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endParaRPr lang="en-US"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107950" indent="0">
              <a:buNone/>
            </a:pPr>
            <a:endParaRPr lang="en-US" sz="2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r>
              <a:rPr lang="vi-VN"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2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Chú ý: </a:t>
            </a:r>
            <a:r>
              <a:rPr lang="vi-VN"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Tổng quát, trong bài toán QHTT dạng chuẩn bất kì, khi cho ẩn cơ bản thứ </a:t>
            </a:r>
            <a:r>
              <a:rPr lang="vi-VN" sz="22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k</a:t>
            </a:r>
            <a:r>
              <a:rPr lang="en-US" sz="2200" i="1"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vi-VN"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bằng hệ số tự do thứ </a:t>
            </a:r>
            <a:r>
              <a:rPr lang="vi-VN" sz="22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k </a:t>
            </a:r>
            <a:r>
              <a:rPr lang="vi-VN"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vi-VN" sz="22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k </a:t>
            </a:r>
            <a:r>
              <a:rPr lang="vi-VN"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1</a:t>
            </a:r>
            <a:r>
              <a:rPr lang="vi-VN" sz="22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a:t>
            </a:r>
            <a:r>
              <a:rPr lang="vi-VN" sz="22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m</a:t>
            </a:r>
            <a:r>
              <a:rPr lang="vi-VN"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còn các ẩn không cơ bản bằng 0, ta được một</a:t>
            </a:r>
            <a:r>
              <a:rPr lang="en-US"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phương án cơ bản của bài toán. Ta gọi đây là </a:t>
            </a:r>
            <a:r>
              <a:rPr lang="vi-VN" sz="22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phương án cơ bản </a:t>
            </a:r>
            <a:r>
              <a:rPr lang="vi-VN"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ban đầu của bài toán.</a:t>
            </a:r>
            <a:r>
              <a:rPr lang="vi-VN" sz="2200" dirty="0">
                <a:latin typeface="Calibri" panose="020F0502020204030204" pitchFamily="34" charset="0"/>
                <a:ea typeface="Calibri" panose="020F0502020204030204" pitchFamily="34" charset="0"/>
                <a:cs typeface="Calibri" panose="020F0502020204030204" pitchFamily="34" charset="0"/>
              </a:rPr>
              <a:t> </a:t>
            </a:r>
            <a:br>
              <a:rPr lang="vi-VN" dirty="0"/>
            </a:br>
            <a:endParaRPr lang="en-US" dirty="0"/>
          </a:p>
        </p:txBody>
      </p:sp>
    </p:spTree>
    <p:extLst>
      <p:ext uri="{BB962C8B-B14F-4D97-AF65-F5344CB8AC3E}">
        <p14:creationId xmlns:p14="http://schemas.microsoft.com/office/powerpoint/2010/main" val="205131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B44DA-5E9E-A0C5-405E-AB573C97A252}"/>
              </a:ext>
            </a:extLst>
          </p:cNvPr>
          <p:cNvSpPr>
            <a:spLocks noGrp="1"/>
          </p:cNvSpPr>
          <p:nvPr>
            <p:ph type="title"/>
          </p:nvPr>
        </p:nvSpPr>
        <p:spPr/>
        <p:txBody>
          <a:bodyPr/>
          <a:lstStyle/>
          <a:p>
            <a:r>
              <a:rPr lang="vi-VN" sz="36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Thuật toán tìm phương pháp tối ưu tuyến tính</a:t>
            </a:r>
            <a:r>
              <a:rPr lang="vi-VN" sz="3600" dirty="0">
                <a:latin typeface="Calibri" panose="020F0502020204030204" pitchFamily="34" charset="0"/>
                <a:ea typeface="Calibri" panose="020F0502020204030204" pitchFamily="34" charset="0"/>
                <a:cs typeface="Calibri" panose="020F0502020204030204" pitchFamily="34" charset="0"/>
              </a:rPr>
              <a:t> </a:t>
            </a:r>
            <a:br>
              <a:rPr lang="vi-VN" dirty="0"/>
            </a:br>
            <a:endParaRPr lang="en-US" dirty="0"/>
          </a:p>
        </p:txBody>
      </p:sp>
      <p:sp>
        <p:nvSpPr>
          <p:cNvPr id="3" name="Text Placeholder 2">
            <a:extLst>
              <a:ext uri="{FF2B5EF4-FFF2-40B4-BE49-F238E27FC236}">
                <a16:creationId xmlns:a16="http://schemas.microsoft.com/office/drawing/2014/main" id="{3CAB14E3-CAB6-DB96-47AE-79EC9212E18A}"/>
              </a:ext>
            </a:extLst>
          </p:cNvPr>
          <p:cNvSpPr>
            <a:spLocks noGrp="1"/>
          </p:cNvSpPr>
          <p:nvPr>
            <p:ph type="body" idx="1"/>
          </p:nvPr>
        </p:nvSpPr>
        <p:spPr>
          <a:xfrm>
            <a:off x="1106475" y="1343014"/>
            <a:ext cx="3881161" cy="568913"/>
          </a:xfrm>
        </p:spPr>
        <p:txBody>
          <a:bodyPr/>
          <a:lstStyle/>
          <a:p>
            <a:pPr marL="107950" indent="0">
              <a:buNone/>
            </a:pPr>
            <a:r>
              <a:rPr lang="vi-VN" sz="2400" b="1" i="1"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Phương pháp hình học</a:t>
            </a:r>
            <a:r>
              <a:rPr lang="vi-VN" sz="2400" b="1" dirty="0">
                <a:solidFill>
                  <a:srgbClr val="0070C0"/>
                </a:solidFill>
                <a:latin typeface="Calibri" panose="020F0502020204030204" pitchFamily="34" charset="0"/>
                <a:ea typeface="Calibri" panose="020F0502020204030204" pitchFamily="34" charset="0"/>
                <a:cs typeface="Calibri" panose="020F0502020204030204" pitchFamily="34" charset="0"/>
              </a:rPr>
              <a:t> </a:t>
            </a:r>
            <a:br>
              <a:rPr lang="vi-VN" dirty="0"/>
            </a:br>
            <a:endParaRPr lang="en-US" dirty="0"/>
          </a:p>
        </p:txBody>
      </p:sp>
      <p:sp>
        <p:nvSpPr>
          <p:cNvPr id="4" name="TextBox 3">
            <a:extLst>
              <a:ext uri="{FF2B5EF4-FFF2-40B4-BE49-F238E27FC236}">
                <a16:creationId xmlns:a16="http://schemas.microsoft.com/office/drawing/2014/main" id="{33167B84-F496-A258-F6D7-4717A7DB6CD4}"/>
              </a:ext>
            </a:extLst>
          </p:cNvPr>
          <p:cNvSpPr txBox="1"/>
          <p:nvPr/>
        </p:nvSpPr>
        <p:spPr>
          <a:xfrm>
            <a:off x="1254257" y="1762883"/>
            <a:ext cx="9081234" cy="2523768"/>
          </a:xfrm>
          <a:prstGeom prst="rect">
            <a:avLst/>
          </a:prstGeom>
          <a:noFill/>
        </p:spPr>
        <p:txBody>
          <a:bodyPr wrap="square" rtlCol="0">
            <a:spAutoFit/>
          </a:bodyPr>
          <a:lstStyle/>
          <a:p>
            <a:r>
              <a:rPr lang="en-US" sz="2000" b="1" i="1"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Thuật</a:t>
            </a:r>
            <a:r>
              <a:rPr lang="en-US" sz="2000" b="1"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b="1" i="1"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toán</a:t>
            </a:r>
            <a:r>
              <a:rPr lang="en-US" sz="2000" b="1"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US" sz="2000" dirty="0">
                <a:latin typeface="Calibri" panose="020F0502020204030204" pitchFamily="34" charset="0"/>
                <a:ea typeface="Calibri" panose="020F0502020204030204" pitchFamily="34" charset="0"/>
                <a:cs typeface="Calibri" panose="020F0502020204030204" pitchFamily="34" charset="0"/>
              </a:rPr>
              <a:t> </a:t>
            </a:r>
            <a:br>
              <a:rPr lang="en-US" sz="2000" dirty="0">
                <a:latin typeface="Calibri" panose="020F0502020204030204" pitchFamily="34" charset="0"/>
                <a:ea typeface="Calibri" panose="020F0502020204030204" pitchFamily="34" charset="0"/>
                <a:cs typeface="Calibri" panose="020F0502020204030204" pitchFamily="34" charset="0"/>
              </a:rPr>
            </a:b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Đối với bài toán QHTT 2 biến (với số ràng buộc tùy ý), ta có thể:</a:t>
            </a:r>
            <a:b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Bước 1: </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Chuyển các ràng buộc về dạng đẳng thức, vẽ đường thẳng có phương trình</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tương ứng, lấy phần mặt phẳng ứng với dấu </a:t>
            </a:r>
            <a:r>
              <a:rPr lang="vi-VN" sz="20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thích hợp tạo thành một đa giác</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lồi.</a:t>
            </a:r>
            <a:b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Bước 2: </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Xác định các đỉnh của đa giác chính là các điểm cực biên.</a:t>
            </a:r>
            <a:b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Bước 3: </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Để tìm lời giải tối ưu cho bài toán, ta thay tọa độ các điểm cực biên vào</a:t>
            </a:r>
            <a:b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hàm mục tiêu và chọn ra giá trị lớn nhất/nhỏ nhất.</a:t>
            </a:r>
            <a:r>
              <a:rPr lang="vi-VN" sz="2000" dirty="0">
                <a:latin typeface="Calibri" panose="020F0502020204030204" pitchFamily="34" charset="0"/>
                <a:ea typeface="Calibri" panose="020F0502020204030204" pitchFamily="34" charset="0"/>
                <a:cs typeface="Calibri" panose="020F0502020204030204" pitchFamily="34" charset="0"/>
              </a:rPr>
              <a:t> </a:t>
            </a:r>
            <a:br>
              <a:rPr lang="vi-VN" sz="1800" dirty="0">
                <a:latin typeface="Calibri" panose="020F0502020204030204" pitchFamily="34" charset="0"/>
                <a:ea typeface="Calibri" panose="020F0502020204030204" pitchFamily="34" charset="0"/>
                <a:cs typeface="Calibri" panose="020F0502020204030204" pitchFamily="34" charset="0"/>
              </a:rPr>
            </a:br>
            <a:endParaRPr lang="en-US" sz="1800" dirty="0">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BC2A4965-B10A-C25B-233E-EE0A25889306}"/>
              </a:ext>
            </a:extLst>
          </p:cNvPr>
          <p:cNvSpPr txBox="1"/>
          <p:nvPr/>
        </p:nvSpPr>
        <p:spPr>
          <a:xfrm>
            <a:off x="3947234" y="3963379"/>
            <a:ext cx="888580" cy="400110"/>
          </a:xfrm>
          <a:prstGeom prst="rect">
            <a:avLst/>
          </a:prstGeom>
          <a:noFill/>
        </p:spPr>
        <p:txBody>
          <a:bodyPr wrap="square" rtlCol="0">
            <a:spAutoFit/>
          </a:bodyPr>
          <a:lstStyle/>
          <a:p>
            <a:r>
              <a:rPr lang="en-US" sz="2000" dirty="0" err="1">
                <a:latin typeface="Calibri" panose="020F0502020204030204" pitchFamily="34" charset="0"/>
                <a:ea typeface="Calibri" panose="020F0502020204030204" pitchFamily="34" charset="0"/>
                <a:cs typeface="Calibri" panose="020F0502020204030204" pitchFamily="34" charset="0"/>
              </a:rPr>
              <a:t>Ví</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dụ</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617E7903-9AA9-CE51-A4F1-F9BE0A85CC06}"/>
              </a:ext>
            </a:extLst>
          </p:cNvPr>
          <p:cNvPicPr>
            <a:picLocks noChangeAspect="1"/>
          </p:cNvPicPr>
          <p:nvPr/>
        </p:nvPicPr>
        <p:blipFill>
          <a:blip r:embed="rId2"/>
          <a:stretch>
            <a:fillRect/>
          </a:stretch>
        </p:blipFill>
        <p:spPr>
          <a:xfrm>
            <a:off x="5263807" y="3963379"/>
            <a:ext cx="4915586" cy="2169567"/>
          </a:xfrm>
          <a:prstGeom prst="rect">
            <a:avLst/>
          </a:prstGeom>
        </p:spPr>
      </p:pic>
    </p:spTree>
    <p:extLst>
      <p:ext uri="{BB962C8B-B14F-4D97-AF65-F5344CB8AC3E}">
        <p14:creationId xmlns:p14="http://schemas.microsoft.com/office/powerpoint/2010/main" val="37812060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fade">
                                      <p:cBhvr>
                                        <p:cTn id="16" dur="500"/>
                                        <p:tgtEl>
                                          <p:spTgt spid="4">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9D3B-269B-6C83-9DF5-541CFAE73DC9}"/>
              </a:ext>
            </a:extLst>
          </p:cNvPr>
          <p:cNvSpPr>
            <a:spLocks noGrp="1"/>
          </p:cNvSpPr>
          <p:nvPr>
            <p:ph type="title"/>
          </p:nvPr>
        </p:nvSpPr>
        <p:spPr>
          <a:xfrm>
            <a:off x="-415623" y="543059"/>
            <a:ext cx="3611405" cy="650317"/>
          </a:xfrm>
        </p:spPr>
        <p:txBody>
          <a:bodyPr/>
          <a:lstStyle/>
          <a:p>
            <a:r>
              <a:rPr lang="en-US" sz="2000" dirty="0" err="1">
                <a:solidFill>
                  <a:srgbClr val="002060"/>
                </a:solidFill>
                <a:latin typeface="Calibri" panose="020F0502020204030204" pitchFamily="34" charset="0"/>
                <a:ea typeface="Calibri" panose="020F0502020204030204" pitchFamily="34" charset="0"/>
                <a:cs typeface="Calibri" panose="020F0502020204030204" pitchFamily="34" charset="0"/>
              </a:rPr>
              <a:t>Bước</a:t>
            </a:r>
            <a:r>
              <a:rPr lang="en-US" sz="2000" dirty="0">
                <a:solidFill>
                  <a:srgbClr val="002060"/>
                </a:solidFill>
                <a:latin typeface="Calibri" panose="020F0502020204030204" pitchFamily="34" charset="0"/>
                <a:ea typeface="Calibri" panose="020F0502020204030204" pitchFamily="34" charset="0"/>
                <a:cs typeface="Calibri" panose="020F0502020204030204" pitchFamily="34" charset="0"/>
              </a:rPr>
              <a:t> 1</a:t>
            </a:r>
          </a:p>
        </p:txBody>
      </p:sp>
      <p:pic>
        <p:nvPicPr>
          <p:cNvPr id="4" name="Picture 3">
            <a:extLst>
              <a:ext uri="{FF2B5EF4-FFF2-40B4-BE49-F238E27FC236}">
                <a16:creationId xmlns:a16="http://schemas.microsoft.com/office/drawing/2014/main" id="{9E238494-883B-E899-0C56-67966378E3AD}"/>
              </a:ext>
            </a:extLst>
          </p:cNvPr>
          <p:cNvPicPr>
            <a:picLocks noChangeAspect="1"/>
          </p:cNvPicPr>
          <p:nvPr/>
        </p:nvPicPr>
        <p:blipFill>
          <a:blip r:embed="rId2"/>
          <a:stretch>
            <a:fillRect/>
          </a:stretch>
        </p:blipFill>
        <p:spPr>
          <a:xfrm>
            <a:off x="842818" y="961702"/>
            <a:ext cx="5329382" cy="5209309"/>
          </a:xfrm>
          <a:prstGeom prst="rect">
            <a:avLst/>
          </a:prstGeom>
        </p:spPr>
      </p:pic>
      <p:sp>
        <p:nvSpPr>
          <p:cNvPr id="6" name="TextBox 5">
            <a:extLst>
              <a:ext uri="{FF2B5EF4-FFF2-40B4-BE49-F238E27FC236}">
                <a16:creationId xmlns:a16="http://schemas.microsoft.com/office/drawing/2014/main" id="{D639C354-CC45-E8D2-37D3-6F5690FB40E6}"/>
              </a:ext>
            </a:extLst>
          </p:cNvPr>
          <p:cNvSpPr txBox="1"/>
          <p:nvPr/>
        </p:nvSpPr>
        <p:spPr>
          <a:xfrm>
            <a:off x="6446982" y="868216"/>
            <a:ext cx="4599709" cy="1600438"/>
          </a:xfrm>
          <a:prstGeom prst="rect">
            <a:avLst/>
          </a:prstGeom>
          <a:noFill/>
        </p:spPr>
        <p:txBody>
          <a:bodyPr wrap="square">
            <a:spAutoFit/>
          </a:bodyPr>
          <a:lstStyle/>
          <a:p>
            <a:r>
              <a:rPr lang="vi-VN" sz="28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Bước 2: </a:t>
            </a:r>
            <a:r>
              <a:rPr lang="vi-VN" sz="2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Xác định các điểm cực biên là </a:t>
            </a:r>
            <a:r>
              <a:rPr lang="vi-VN" sz="28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a:t>
            </a:r>
            <a:r>
              <a:rPr lang="vi-VN" sz="2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(5</a:t>
            </a:r>
            <a:r>
              <a:rPr lang="vi-VN" sz="28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7); </a:t>
            </a:r>
            <a:r>
              <a:rPr lang="vi-VN" sz="28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a:t>
            </a:r>
            <a:r>
              <a:rPr lang="vi-VN" sz="2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r>
              <a:rPr lang="vi-VN" sz="28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 </a:t>
            </a:r>
            <a:r>
              <a:rPr lang="vi-VN" sz="28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a:t>
            </a:r>
            <a:r>
              <a:rPr lang="vi-VN" sz="2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(8</a:t>
            </a:r>
            <a:r>
              <a:rPr lang="vi-VN" sz="28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4).</a:t>
            </a:r>
            <a:r>
              <a:rPr lang="vi-VN" sz="2800" dirty="0">
                <a:latin typeface="Calibri" panose="020F0502020204030204" pitchFamily="34" charset="0"/>
                <a:ea typeface="Calibri" panose="020F0502020204030204" pitchFamily="34" charset="0"/>
                <a:cs typeface="Calibri" panose="020F0502020204030204" pitchFamily="34" charset="0"/>
              </a:rPr>
              <a:t> </a:t>
            </a:r>
            <a:br>
              <a:rPr lang="vi-VN" dirty="0"/>
            </a:b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E90F8D6-0A4A-C950-46C1-12CB8EB0DBD2}"/>
                  </a:ext>
                </a:extLst>
              </p:cNvPr>
              <p:cNvSpPr txBox="1"/>
              <p:nvPr/>
            </p:nvSpPr>
            <p:spPr>
              <a:xfrm>
                <a:off x="6446982" y="2468654"/>
                <a:ext cx="5163127" cy="2554545"/>
              </a:xfrm>
              <a:prstGeom prst="rect">
                <a:avLst/>
              </a:prstGeom>
              <a:noFill/>
            </p:spPr>
            <p:txBody>
              <a:bodyPr wrap="square">
                <a:spAutoFit/>
              </a:bodyPr>
              <a:lstStyle/>
              <a:p>
                <a:r>
                  <a:rPr lang="vi-VN" sz="28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Bước 3: </a:t>
                </a:r>
                <a:r>
                  <a:rPr lang="vi-VN" sz="2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Thay toạ độ vào hàm mục tiêu: </a:t>
                </a:r>
                <a14:m>
                  <m:oMath xmlns:m="http://schemas.openxmlformats.org/officeDocument/2006/math">
                    <m:sSub>
                      <m:sSubPr>
                        <m:ctrlPr>
                          <a:rPr lang="vi-VN" sz="2800" b="1" i="1" smtClean="0">
                            <a:solidFill>
                              <a:srgbClr val="000000"/>
                            </a:solidFill>
                            <a:effectLst/>
                            <a:latin typeface="Cambria Math" panose="02040503050406030204" pitchFamily="18" charset="0"/>
                          </a:rPr>
                        </m:ctrlPr>
                      </m:sSubPr>
                      <m:e>
                        <m:r>
                          <a:rPr lang="vi-VN" sz="2800" b="1" i="1" smtClean="0">
                            <a:solidFill>
                              <a:srgbClr val="000000"/>
                            </a:solidFill>
                            <a:effectLst/>
                            <a:latin typeface="Cambria Math" panose="02040503050406030204" pitchFamily="18" charset="0"/>
                          </a:rPr>
                          <m:t>𝑓</m:t>
                        </m:r>
                      </m:e>
                      <m:sub>
                        <m:r>
                          <a:rPr lang="vi-VN" sz="2800" b="1" i="1" smtClean="0">
                            <a:solidFill>
                              <a:srgbClr val="000000"/>
                            </a:solidFill>
                            <a:effectLst/>
                            <a:latin typeface="Cambria Math" panose="02040503050406030204" pitchFamily="18" charset="0"/>
                          </a:rPr>
                          <m:t>𝐴</m:t>
                        </m:r>
                      </m:sub>
                    </m:sSub>
                  </m:oMath>
                </a14:m>
                <a:r>
                  <a:rPr lang="vi-VN" sz="28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21; </a:t>
                </a:r>
                <a14:m>
                  <m:oMath xmlns:m="http://schemas.openxmlformats.org/officeDocument/2006/math">
                    <m:sSub>
                      <m:sSubPr>
                        <m:ctrlPr>
                          <a:rPr lang="vi-VN" sz="2800" b="1" i="1">
                            <a:latin typeface="Cambria Math" panose="02040503050406030204" pitchFamily="18" charset="0"/>
                          </a:rPr>
                        </m:ctrlPr>
                      </m:sSubPr>
                      <m:e>
                        <m:r>
                          <a:rPr lang="vi-VN" sz="2800" b="1" i="1">
                            <a:latin typeface="Cambria Math" panose="02040503050406030204" pitchFamily="18" charset="0"/>
                          </a:rPr>
                          <m:t>𝑓</m:t>
                        </m:r>
                      </m:e>
                      <m:sub>
                        <m:r>
                          <a:rPr lang="en-US" sz="2800" b="1" i="1" smtClean="0">
                            <a:latin typeface="Cambria Math" panose="02040503050406030204" pitchFamily="18" charset="0"/>
                          </a:rPr>
                          <m:t>𝑩</m:t>
                        </m:r>
                      </m:sub>
                    </m:sSub>
                    <m:r>
                      <a:rPr lang="vi-VN" sz="2800" b="1" i="1">
                        <a:latin typeface="Cambria Math" panose="02040503050406030204" pitchFamily="18" charset="0"/>
                      </a:rPr>
                      <m:t> </m:t>
                    </m:r>
                  </m:oMath>
                </a14:m>
                <a:r>
                  <a:rPr lang="vi-VN" sz="2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4; </a:t>
                </a:r>
                <a14:m>
                  <m:oMath xmlns:m="http://schemas.openxmlformats.org/officeDocument/2006/math">
                    <m:sSub>
                      <m:sSubPr>
                        <m:ctrlPr>
                          <a:rPr lang="vi-VN" sz="2800" b="1" i="1">
                            <a:latin typeface="Cambria Math" panose="02040503050406030204" pitchFamily="18" charset="0"/>
                          </a:rPr>
                        </m:ctrlPr>
                      </m:sSubPr>
                      <m:e>
                        <m:r>
                          <a:rPr lang="vi-VN" sz="2800" b="1" i="1">
                            <a:latin typeface="Cambria Math" panose="02040503050406030204" pitchFamily="18" charset="0"/>
                          </a:rPr>
                          <m:t>𝑓</m:t>
                        </m:r>
                      </m:e>
                      <m:sub>
                        <m:r>
                          <a:rPr lang="en-US" sz="2800" b="1" i="1" smtClean="0">
                            <a:latin typeface="Cambria Math" panose="02040503050406030204" pitchFamily="18" charset="0"/>
                          </a:rPr>
                          <m:t>𝑪</m:t>
                        </m:r>
                      </m:sub>
                    </m:sSub>
                    <m:r>
                      <a:rPr lang="vi-VN" sz="2800" b="1" i="1">
                        <a:latin typeface="Cambria Math" panose="02040503050406030204" pitchFamily="18" charset="0"/>
                      </a:rPr>
                      <m:t> </m:t>
                    </m:r>
                  </m:oMath>
                </a14:m>
                <a:r>
                  <a:rPr lang="vi-VN" sz="2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48. Vậy phương án tối</a:t>
                </a:r>
                <a:r>
                  <a:rPr lang="en-US" sz="2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ưu duy nhất của bài toán là (</a:t>
                </a:r>
                <a:r>
                  <a:rPr lang="vi-VN" sz="28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x, y</a:t>
                </a:r>
                <a:r>
                  <a:rPr lang="vi-VN" sz="2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(1</a:t>
                </a:r>
                <a:r>
                  <a:rPr lang="vi-VN" sz="28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 </a:t>
                </a:r>
                <a14:m>
                  <m:oMath xmlns:m="http://schemas.openxmlformats.org/officeDocument/2006/math">
                    <m:sSub>
                      <m:sSubPr>
                        <m:ctrlPr>
                          <a:rPr lang="vi-VN" sz="2800" b="1" i="1">
                            <a:latin typeface="Cambria Math" panose="02040503050406030204" pitchFamily="18" charset="0"/>
                          </a:rPr>
                        </m:ctrlPr>
                      </m:sSubPr>
                      <m:e>
                        <m:r>
                          <a:rPr lang="vi-VN" sz="2800" b="1" i="1">
                            <a:latin typeface="Cambria Math" panose="02040503050406030204" pitchFamily="18" charset="0"/>
                          </a:rPr>
                          <m:t>𝑓</m:t>
                        </m:r>
                      </m:e>
                      <m:sub>
                        <m:r>
                          <a:rPr lang="en-US" sz="2800" b="1" i="1" smtClean="0">
                            <a:latin typeface="Cambria Math" panose="02040503050406030204" pitchFamily="18" charset="0"/>
                          </a:rPr>
                          <m:t>𝒎𝒊𝒏</m:t>
                        </m:r>
                      </m:sub>
                    </m:sSub>
                    <m:r>
                      <a:rPr lang="vi-VN" sz="2800" b="1" i="1">
                        <a:latin typeface="Cambria Math" panose="02040503050406030204" pitchFamily="18" charset="0"/>
                      </a:rPr>
                      <m:t> </m:t>
                    </m:r>
                  </m:oMath>
                </a14:m>
                <a:r>
                  <a:rPr lang="vi-VN" sz="2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3.</a:t>
                </a:r>
                <a:r>
                  <a:rPr lang="vi-VN" sz="2800" dirty="0">
                    <a:latin typeface="Calibri" panose="020F0502020204030204" pitchFamily="34" charset="0"/>
                    <a:ea typeface="Calibri" panose="020F0502020204030204" pitchFamily="34" charset="0"/>
                    <a:cs typeface="Calibri" panose="020F0502020204030204" pitchFamily="34" charset="0"/>
                  </a:rPr>
                  <a:t> </a:t>
                </a:r>
                <a:br>
                  <a:rPr lang="vi-VN" sz="2000" dirty="0">
                    <a:latin typeface="Calibri" panose="020F0502020204030204" pitchFamily="34" charset="0"/>
                    <a:ea typeface="Calibri" panose="020F0502020204030204" pitchFamily="34" charset="0"/>
                    <a:cs typeface="Calibri" panose="020F0502020204030204" pitchFamily="34" charset="0"/>
                  </a:rPr>
                </a:br>
                <a:endParaRPr lang="en-US" sz="2000"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 name="TextBox 7">
                <a:extLst>
                  <a:ext uri="{FF2B5EF4-FFF2-40B4-BE49-F238E27FC236}">
                    <a16:creationId xmlns:a16="http://schemas.microsoft.com/office/drawing/2014/main" id="{7E90F8D6-0A4A-C950-46C1-12CB8EB0DBD2}"/>
                  </a:ext>
                </a:extLst>
              </p:cNvPr>
              <p:cNvSpPr txBox="1">
                <a:spLocks noRot="1" noChangeAspect="1" noMove="1" noResize="1" noEditPoints="1" noAdjustHandles="1" noChangeArrowheads="1" noChangeShapeType="1" noTextEdit="1"/>
              </p:cNvSpPr>
              <p:nvPr/>
            </p:nvSpPr>
            <p:spPr>
              <a:xfrm>
                <a:off x="6446982" y="2468654"/>
                <a:ext cx="5163127" cy="2554545"/>
              </a:xfrm>
              <a:prstGeom prst="rect">
                <a:avLst/>
              </a:prstGeom>
              <a:blipFill>
                <a:blip r:embed="rId3"/>
                <a:stretch>
                  <a:fillRect l="-2479" t="-2387" r="-118"/>
                </a:stretch>
              </a:blipFill>
            </p:spPr>
            <p:txBody>
              <a:bodyPr/>
              <a:lstStyle/>
              <a:p>
                <a:r>
                  <a:rPr lang="en-US">
                    <a:noFill/>
                  </a:rPr>
                  <a:t> </a:t>
                </a:r>
              </a:p>
            </p:txBody>
          </p:sp>
        </mc:Fallback>
      </mc:AlternateContent>
    </p:spTree>
    <p:extLst>
      <p:ext uri="{BB962C8B-B14F-4D97-AF65-F5344CB8AC3E}">
        <p14:creationId xmlns:p14="http://schemas.microsoft.com/office/powerpoint/2010/main" val="39837657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xEl>
                                              <p:pRg st="0" end="0"/>
                                            </p:txEl>
                                          </p:spTgt>
                                        </p:tgtEl>
                                        <p:attrNameLst>
                                          <p:attrName>style.visibility</p:attrName>
                                        </p:attrNameLst>
                                      </p:cBhvr>
                                      <p:to>
                                        <p:strVal val="visible"/>
                                      </p:to>
                                    </p:set>
                                    <p:animEffect transition="in" filter="fade">
                                      <p:cBhvr>
                                        <p:cTn id="20"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EA87D-6F7C-CAEE-2FFC-5B0A08197CB0}"/>
              </a:ext>
            </a:extLst>
          </p:cNvPr>
          <p:cNvSpPr>
            <a:spLocks noGrp="1"/>
          </p:cNvSpPr>
          <p:nvPr>
            <p:ph type="title"/>
          </p:nvPr>
        </p:nvSpPr>
        <p:spPr/>
        <p:txBody>
          <a:bodyPr/>
          <a:lstStyle/>
          <a:p>
            <a:r>
              <a:rPr lang="vi-VN" sz="44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Thuật toán tìm phương pháp tối ưu tuyến tính</a:t>
            </a:r>
            <a:r>
              <a:rPr lang="vi-VN" sz="4400" dirty="0">
                <a:latin typeface="Calibri" panose="020F0502020204030204" pitchFamily="34" charset="0"/>
                <a:ea typeface="Calibri" panose="020F0502020204030204" pitchFamily="34" charset="0"/>
                <a:cs typeface="Calibri" panose="020F0502020204030204" pitchFamily="34" charset="0"/>
              </a:rPr>
              <a:t> </a:t>
            </a:r>
            <a:br>
              <a:rPr lang="vi-VN" dirty="0"/>
            </a:br>
            <a:endParaRPr lang="en-US" dirty="0"/>
          </a:p>
        </p:txBody>
      </p:sp>
      <p:sp>
        <p:nvSpPr>
          <p:cNvPr id="3" name="TextBox 2">
            <a:extLst>
              <a:ext uri="{FF2B5EF4-FFF2-40B4-BE49-F238E27FC236}">
                <a16:creationId xmlns:a16="http://schemas.microsoft.com/office/drawing/2014/main" id="{91F17366-CFEA-A527-83F8-BB2B3283171B}"/>
              </a:ext>
            </a:extLst>
          </p:cNvPr>
          <p:cNvSpPr txBox="1"/>
          <p:nvPr/>
        </p:nvSpPr>
        <p:spPr>
          <a:xfrm>
            <a:off x="757382" y="997527"/>
            <a:ext cx="7065819" cy="584775"/>
          </a:xfrm>
          <a:prstGeom prst="rect">
            <a:avLst/>
          </a:prstGeom>
          <a:noFill/>
        </p:spPr>
        <p:txBody>
          <a:bodyPr wrap="square" rtlCol="0">
            <a:spAutoFit/>
          </a:bodyPr>
          <a:lstStyle/>
          <a:p>
            <a:r>
              <a:rPr lang="en-US" sz="3200" dirty="0" err="1">
                <a:latin typeface="Calibri" panose="020F0502020204030204" pitchFamily="34" charset="0"/>
                <a:ea typeface="Calibri" panose="020F0502020204030204" pitchFamily="34" charset="0"/>
                <a:cs typeface="Calibri" panose="020F0502020204030204" pitchFamily="34" charset="0"/>
              </a:rPr>
              <a:t>Nhận</a:t>
            </a:r>
            <a:r>
              <a:rPr lang="en-US" sz="3200" dirty="0">
                <a:latin typeface="Calibri" panose="020F0502020204030204" pitchFamily="34" charset="0"/>
                <a:ea typeface="Calibri" panose="020F0502020204030204" pitchFamily="34" charset="0"/>
                <a:cs typeface="Calibri" panose="020F0502020204030204" pitchFamily="34" charset="0"/>
              </a:rPr>
              <a:t> </a:t>
            </a:r>
            <a:r>
              <a:rPr lang="en-US" sz="3200" dirty="0" err="1">
                <a:latin typeface="Calibri" panose="020F0502020204030204" pitchFamily="34" charset="0"/>
                <a:ea typeface="Calibri" panose="020F0502020204030204" pitchFamily="34" charset="0"/>
                <a:cs typeface="Calibri" panose="020F0502020204030204" pitchFamily="34" charset="0"/>
              </a:rPr>
              <a:t>xét</a:t>
            </a:r>
            <a:endParaRPr lang="en-US" sz="3200" dirty="0">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5376B62-9477-44BC-BB77-5F0E07404586}"/>
              </a:ext>
            </a:extLst>
          </p:cNvPr>
          <p:cNvSpPr txBox="1"/>
          <p:nvPr/>
        </p:nvSpPr>
        <p:spPr>
          <a:xfrm>
            <a:off x="886690" y="1613118"/>
            <a:ext cx="10621819" cy="2000548"/>
          </a:xfrm>
          <a:prstGeom prst="rect">
            <a:avLst/>
          </a:prstGeom>
          <a:noFill/>
        </p:spPr>
        <p:txBody>
          <a:bodyPr wrap="square">
            <a:spAutoFit/>
          </a:bodyPr>
          <a:lstStyle/>
          <a:p>
            <a:r>
              <a:rPr lang="vi-VN" sz="22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Ưu điểm</a:t>
            </a:r>
            <a:r>
              <a:rPr lang="en-US"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br>
              <a:rPr lang="vi-VN"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vi-VN"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Thuật toán đơn giản, dễ hiểu và dễ triển khai.</a:t>
            </a:r>
            <a:br>
              <a:rPr lang="vi-VN"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vi-VN"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Trong trường hợp bài toán có số biến và ràng buộc nhỏ, phương pháp hình học có thể</a:t>
            </a:r>
            <a:r>
              <a:rPr lang="en-US"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đạt hiệu suất tốt và tìm ra giải pháp tối ưu trong thời gian ngắn do đó cũng dể kiểm</a:t>
            </a:r>
            <a:r>
              <a:rPr lang="en-US"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tra và hình dung.</a:t>
            </a:r>
            <a:r>
              <a:rPr lang="vi-VN" sz="2200" dirty="0">
                <a:latin typeface="Calibri" panose="020F0502020204030204" pitchFamily="34" charset="0"/>
                <a:ea typeface="Calibri" panose="020F0502020204030204" pitchFamily="34" charset="0"/>
                <a:cs typeface="Calibri" panose="020F0502020204030204" pitchFamily="34" charset="0"/>
              </a:rPr>
              <a:t> </a:t>
            </a:r>
            <a:br>
              <a:rPr lang="vi-VN" dirty="0"/>
            </a:br>
            <a:endParaRPr lang="en-US" dirty="0"/>
          </a:p>
        </p:txBody>
      </p:sp>
      <p:sp>
        <p:nvSpPr>
          <p:cNvPr id="7" name="TextBox 6">
            <a:extLst>
              <a:ext uri="{FF2B5EF4-FFF2-40B4-BE49-F238E27FC236}">
                <a16:creationId xmlns:a16="http://schemas.microsoft.com/office/drawing/2014/main" id="{7C9E8D91-A34F-DF2F-65AA-FA1634A8DF16}"/>
              </a:ext>
            </a:extLst>
          </p:cNvPr>
          <p:cNvSpPr txBox="1"/>
          <p:nvPr/>
        </p:nvSpPr>
        <p:spPr>
          <a:xfrm>
            <a:off x="886690" y="3429001"/>
            <a:ext cx="10797310" cy="1661993"/>
          </a:xfrm>
          <a:prstGeom prst="rect">
            <a:avLst/>
          </a:prstGeom>
          <a:noFill/>
        </p:spPr>
        <p:txBody>
          <a:bodyPr wrap="square">
            <a:spAutoFit/>
          </a:bodyPr>
          <a:lstStyle/>
          <a:p>
            <a:r>
              <a:rPr lang="vi-VN" sz="22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Nhược điểm</a:t>
            </a:r>
            <a:r>
              <a:rPr lang="en-US"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br>
              <a:rPr lang="vi-VN"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vi-VN"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Không hiệu quả với các bài toán lớn có số biến và ràng buộc lớn.</a:t>
            </a:r>
            <a:br>
              <a:rPr lang="vi-VN"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vi-VN"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Với số biến càng lớn, đòi hỏi không gian nhiều chiều khiến cho việc hình dung và vẽ</a:t>
            </a:r>
            <a:r>
              <a:rPr lang="en-US"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hình trở nên khó khăn.</a:t>
            </a:r>
            <a:r>
              <a:rPr lang="vi-VN" sz="2200" dirty="0">
                <a:latin typeface="Calibri" panose="020F0502020204030204" pitchFamily="34" charset="0"/>
                <a:ea typeface="Calibri" panose="020F0502020204030204" pitchFamily="34" charset="0"/>
                <a:cs typeface="Calibri" panose="020F0502020204030204" pitchFamily="34" charset="0"/>
              </a:rPr>
              <a:t> </a:t>
            </a:r>
            <a:br>
              <a:rPr lang="vi-VN" dirty="0"/>
            </a:br>
            <a:endParaRPr lang="en-US" dirty="0"/>
          </a:p>
        </p:txBody>
      </p:sp>
    </p:spTree>
    <p:extLst>
      <p:ext uri="{BB962C8B-B14F-4D97-AF65-F5344CB8AC3E}">
        <p14:creationId xmlns:p14="http://schemas.microsoft.com/office/powerpoint/2010/main" val="9488615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56A0252-EF28-5740-70C0-8E4C25C335CA}"/>
                  </a:ext>
                </a:extLst>
              </p:cNvPr>
              <p:cNvSpPr>
                <a:spLocks noGrp="1"/>
              </p:cNvSpPr>
              <p:nvPr>
                <p:ph type="title"/>
              </p:nvPr>
            </p:nvSpPr>
            <p:spPr>
              <a:xfrm>
                <a:off x="1089609" y="3016096"/>
                <a:ext cx="10425532" cy="825808"/>
              </a:xfrm>
            </p:spPr>
            <p:txBody>
              <a:bodyPr/>
              <a:lstStyle/>
              <a:p>
                <a:pPr algn="l"/>
                <a:r>
                  <a:rPr lang="en-US" sz="2200" b="0" i="0" dirty="0">
                    <a:solidFill>
                      <a:schemeClr val="tx1">
                        <a:lumMod val="50000"/>
                      </a:schemeClr>
                    </a:solidFill>
                    <a:effectLst/>
                    <a:latin typeface="VNR12"/>
                  </a:rPr>
                  <a:t>T</a:t>
                </a:r>
                <a:r>
                  <a:rPr lang="vi-VN" sz="2200" b="0" i="0" dirty="0">
                    <a:solidFill>
                      <a:schemeClr val="tx1">
                        <a:lumMod val="50000"/>
                      </a:schemeClr>
                    </a:solidFill>
                    <a:effectLst/>
                    <a:latin typeface="VNR12"/>
                  </a:rPr>
                  <a:t>rong bài toán QHTT tìm </a:t>
                </a:r>
                <a:r>
                  <a:rPr lang="vi-VN" sz="2200" b="0" i="1" dirty="0">
                    <a:solidFill>
                      <a:schemeClr val="tx1">
                        <a:lumMod val="50000"/>
                      </a:schemeClr>
                    </a:solidFill>
                    <a:effectLst/>
                    <a:latin typeface="CMMI12"/>
                  </a:rPr>
                  <a:t>min</a:t>
                </a:r>
                <a:r>
                  <a:rPr lang="vi-VN" sz="2200" b="0" i="0" dirty="0">
                    <a:solidFill>
                      <a:schemeClr val="tx1">
                        <a:lumMod val="50000"/>
                      </a:schemeClr>
                    </a:solidFill>
                    <a:effectLst/>
                    <a:latin typeface="VNR12"/>
                  </a:rPr>
                  <a:t>, thuật toán dừng lại khi tất cả các </a:t>
                </a:r>
                <a:r>
                  <a:rPr lang="vi-VN" sz="2200" b="0" i="0" dirty="0">
                    <a:solidFill>
                      <a:schemeClr val="tx1">
                        <a:lumMod val="50000"/>
                      </a:schemeClr>
                    </a:solidFill>
                    <a:effectLst/>
                    <a:latin typeface="CMR12"/>
                  </a:rPr>
                  <a:t>∆ </a:t>
                </a:r>
                <a:r>
                  <a:rPr lang="vi-VN" sz="2200" b="0" i="1" dirty="0">
                    <a:solidFill>
                      <a:schemeClr val="tx1">
                        <a:lumMod val="50000"/>
                      </a:schemeClr>
                    </a:solidFill>
                    <a:effectLst/>
                    <a:latin typeface="CMSY10"/>
                  </a:rPr>
                  <a:t>≤ </a:t>
                </a:r>
                <a:r>
                  <a:rPr lang="vi-VN" sz="2200" b="0" i="0" dirty="0">
                    <a:solidFill>
                      <a:schemeClr val="tx1">
                        <a:lumMod val="50000"/>
                      </a:schemeClr>
                    </a:solidFill>
                    <a:effectLst/>
                    <a:latin typeface="CMR12"/>
                  </a:rPr>
                  <a:t>0</a:t>
                </a:r>
                <a:r>
                  <a:rPr lang="vi-VN" sz="2200" b="0" i="0" dirty="0">
                    <a:solidFill>
                      <a:schemeClr val="tx1">
                        <a:lumMod val="50000"/>
                      </a:schemeClr>
                    </a:solidFill>
                    <a:effectLst/>
                    <a:latin typeface="VNR12"/>
                  </a:rPr>
                  <a:t>. Nếu còn </a:t>
                </a:r>
                <a:r>
                  <a:rPr lang="vi-VN" sz="2200" b="0" i="0" dirty="0">
                    <a:solidFill>
                      <a:schemeClr val="tx1">
                        <a:lumMod val="50000"/>
                      </a:schemeClr>
                    </a:solidFill>
                    <a:effectLst/>
                    <a:latin typeface="CMR12"/>
                  </a:rPr>
                  <a:t>∆ </a:t>
                </a:r>
                <a:r>
                  <a:rPr lang="vi-VN" sz="2200" b="0" i="1" dirty="0">
                    <a:solidFill>
                      <a:schemeClr val="tx1">
                        <a:lumMod val="50000"/>
                      </a:schemeClr>
                    </a:solidFill>
                    <a:effectLst/>
                    <a:latin typeface="CMMI12"/>
                  </a:rPr>
                  <a:t>&gt; </a:t>
                </a:r>
                <a:r>
                  <a:rPr lang="vi-VN" sz="2200" b="0" i="0" dirty="0">
                    <a:solidFill>
                      <a:schemeClr val="tx1">
                        <a:lumMod val="50000"/>
                      </a:schemeClr>
                    </a:solidFill>
                    <a:effectLst/>
                    <a:latin typeface="CMR12"/>
                  </a:rPr>
                  <a:t>0</a:t>
                </a:r>
                <a:r>
                  <a:rPr lang="vi-VN" sz="2200" b="0" i="0" dirty="0">
                    <a:solidFill>
                      <a:schemeClr val="tx1">
                        <a:lumMod val="50000"/>
                      </a:schemeClr>
                    </a:solidFill>
                    <a:effectLst/>
                    <a:latin typeface="VNR12"/>
                  </a:rPr>
                  <a:t>,</a:t>
                </a:r>
                <a:r>
                  <a:rPr lang="en-US" sz="2200" b="0" i="0" dirty="0">
                    <a:solidFill>
                      <a:schemeClr val="tx1">
                        <a:lumMod val="50000"/>
                      </a:schemeClr>
                    </a:solidFill>
                    <a:effectLst/>
                    <a:latin typeface="VNR12"/>
                  </a:rPr>
                  <a:t> </a:t>
                </a:r>
                <a:r>
                  <a:rPr lang="vi-VN" sz="2200" b="0" i="0" dirty="0">
                    <a:solidFill>
                      <a:schemeClr val="tx1">
                        <a:lumMod val="50000"/>
                      </a:schemeClr>
                    </a:solidFill>
                    <a:effectLst/>
                    <a:latin typeface="VNR12"/>
                  </a:rPr>
                  <a:t>ta chọn ra số lớn nhất, và </a:t>
                </a:r>
                <a:r>
                  <a:rPr lang="vi-VN" sz="2200" b="0" i="0" dirty="0">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trên cột tương ứng, ta chọn phần tử xoay </a:t>
                </a:r>
                <a14:m>
                  <m:oMath xmlns:m="http://schemas.openxmlformats.org/officeDocument/2006/math">
                    <m:sSub>
                      <m:sSubPr>
                        <m:ctrlPr>
                          <a:rPr lang="vi-VN" sz="2200" b="0" i="1" smtClean="0">
                            <a:solidFill>
                              <a:schemeClr val="tx1">
                                <a:lumMod val="50000"/>
                              </a:schemeClr>
                            </a:solidFill>
                            <a:effectLst/>
                            <a:latin typeface="Cambria Math" panose="02040503050406030204" pitchFamily="18" charset="0"/>
                          </a:rPr>
                        </m:ctrlPr>
                      </m:sSubPr>
                      <m:e>
                        <m:r>
                          <a:rPr lang="vi-VN" sz="2200" b="0" i="0" smtClean="0">
                            <a:solidFill>
                              <a:schemeClr val="tx1">
                                <a:lumMod val="50000"/>
                              </a:schemeClr>
                            </a:solidFill>
                            <a:effectLst/>
                            <a:latin typeface="Cambria Math" panose="02040503050406030204" pitchFamily="18" charset="0"/>
                          </a:rPr>
                          <m:t>𝑎</m:t>
                        </m:r>
                      </m:e>
                      <m:sub>
                        <m:r>
                          <a:rPr lang="vi-VN" sz="2200" b="0" i="0" smtClean="0">
                            <a:solidFill>
                              <a:schemeClr val="tx1">
                                <a:lumMod val="50000"/>
                              </a:schemeClr>
                            </a:solidFill>
                            <a:effectLst/>
                            <a:latin typeface="Cambria Math" panose="02040503050406030204" pitchFamily="18" charset="0"/>
                          </a:rPr>
                          <m:t>𝑖𝑗</m:t>
                        </m:r>
                      </m:sub>
                    </m:sSub>
                  </m:oMath>
                </a14:m>
                <a:r>
                  <a:rPr lang="vi-VN" sz="2200" b="0" i="0" dirty="0">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theo tiêu chí: nó</a:t>
                </a:r>
                <a:r>
                  <a:rPr lang="en-US" sz="2200" b="0" i="0" dirty="0">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 </a:t>
                </a:r>
                <a:r>
                  <a:rPr lang="vi-VN" sz="2200" b="0" i="0" dirty="0">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là số dương,</a:t>
                </a:r>
                <a:r>
                  <a:rPr lang="en-US" sz="2200" b="0" i="0" dirty="0">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 </a:t>
                </a:r>
                <a:r>
                  <a:rPr lang="vi-VN" sz="2200" b="0" i="0" dirty="0">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xét</a:t>
                </a:r>
                <a:r>
                  <a:rPr lang="en-US" sz="2200" b="0" i="0" dirty="0">
                    <a:solidFill>
                      <a:schemeClr val="tx1">
                        <a:lumMod val="50000"/>
                      </a:schemeClr>
                    </a:solidFill>
                    <a:effectLst/>
                    <a:latin typeface="Calibri" panose="020F0502020204030204" pitchFamily="34" charset="0"/>
                    <a:ea typeface="Calibri" panose="020F0502020204030204" pitchFamily="34" charset="0"/>
                    <a:cs typeface="Calibri" panose="020F0502020204030204" pitchFamily="34" charset="0"/>
                  </a:rPr>
                  <a:t>                              </a:t>
                </a:r>
                <a:r>
                  <a:rPr lang="en-US" sz="2200" b="0" dirty="0" err="1">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từ</a:t>
                </a:r>
                <a:r>
                  <a:rPr lang="en-US" sz="2200" b="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 </a:t>
                </a:r>
                <a:r>
                  <a:rPr lang="en-US" sz="2200" b="0" dirty="0" err="1">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đó</a:t>
                </a:r>
                <a:r>
                  <a:rPr lang="en-US" sz="2200" b="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 </a:t>
                </a:r>
                <a:r>
                  <a:rPr lang="en-US" sz="2200" b="0" dirty="0" err="1">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tìm</a:t>
                </a:r>
                <a:r>
                  <a:rPr lang="en-US" sz="2200" b="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rPr>
                  <a:t> max</a:t>
                </a:r>
                <a:br>
                  <a:rPr lang="en-US" sz="2200" dirty="0">
                    <a:solidFill>
                      <a:srgbClr val="002060"/>
                    </a:solidFill>
                  </a:rPr>
                </a:br>
                <a:br>
                  <a:rPr lang="en-US" sz="800" dirty="0"/>
                </a:br>
                <a:br>
                  <a:rPr lang="vi-VN" sz="800" dirty="0"/>
                </a:br>
                <a:br>
                  <a:rPr lang="vi-VN" sz="800" dirty="0"/>
                </a:br>
                <a:endParaRPr lang="en-US" sz="2000"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 name="Title 1">
                <a:extLst>
                  <a:ext uri="{FF2B5EF4-FFF2-40B4-BE49-F238E27FC236}">
                    <a16:creationId xmlns:a16="http://schemas.microsoft.com/office/drawing/2014/main" id="{B56A0252-EF28-5740-70C0-8E4C25C335CA}"/>
                  </a:ext>
                </a:extLst>
              </p:cNvPr>
              <p:cNvSpPr>
                <a:spLocks noGrp="1" noRot="1" noChangeAspect="1" noMove="1" noResize="1" noEditPoints="1" noAdjustHandles="1" noChangeArrowheads="1" noChangeShapeType="1" noTextEdit="1"/>
              </p:cNvSpPr>
              <p:nvPr>
                <p:ph type="title"/>
              </p:nvPr>
            </p:nvSpPr>
            <p:spPr>
              <a:xfrm>
                <a:off x="1089609" y="3016096"/>
                <a:ext cx="10425532" cy="825808"/>
              </a:xfrm>
              <a:blipFill>
                <a:blip r:embed="rId2"/>
                <a:stretch>
                  <a:fillRect l="-17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6E3A4ED-9AAF-9217-C8F4-BD912ECB3EC4}"/>
              </a:ext>
            </a:extLst>
          </p:cNvPr>
          <p:cNvPicPr>
            <a:picLocks noChangeAspect="1"/>
          </p:cNvPicPr>
          <p:nvPr/>
        </p:nvPicPr>
        <p:blipFill>
          <a:blip r:embed="rId3"/>
          <a:stretch>
            <a:fillRect/>
          </a:stretch>
        </p:blipFill>
        <p:spPr>
          <a:xfrm>
            <a:off x="1248657" y="446686"/>
            <a:ext cx="10107436" cy="1752845"/>
          </a:xfrm>
          <a:prstGeom prst="rect">
            <a:avLst/>
          </a:prstGeom>
        </p:spPr>
      </p:pic>
      <p:pic>
        <p:nvPicPr>
          <p:cNvPr id="6" name="Picture 5">
            <a:extLst>
              <a:ext uri="{FF2B5EF4-FFF2-40B4-BE49-F238E27FC236}">
                <a16:creationId xmlns:a16="http://schemas.microsoft.com/office/drawing/2014/main" id="{CEA876A6-28E8-A736-F0AE-2FB8AAF1FDCA}"/>
              </a:ext>
            </a:extLst>
          </p:cNvPr>
          <p:cNvPicPr>
            <a:picLocks noChangeAspect="1"/>
          </p:cNvPicPr>
          <p:nvPr/>
        </p:nvPicPr>
        <p:blipFill>
          <a:blip r:embed="rId4"/>
          <a:stretch>
            <a:fillRect/>
          </a:stretch>
        </p:blipFill>
        <p:spPr>
          <a:xfrm>
            <a:off x="6409322" y="3260163"/>
            <a:ext cx="1752845" cy="462286"/>
          </a:xfrm>
          <a:prstGeom prst="rect">
            <a:avLst/>
          </a:prstGeom>
        </p:spPr>
      </p:pic>
      <p:pic>
        <p:nvPicPr>
          <p:cNvPr id="8" name="Picture 7">
            <a:extLst>
              <a:ext uri="{FF2B5EF4-FFF2-40B4-BE49-F238E27FC236}">
                <a16:creationId xmlns:a16="http://schemas.microsoft.com/office/drawing/2014/main" id="{28FEB3F7-43EA-3851-5DFC-82A9521DDBEB}"/>
              </a:ext>
            </a:extLst>
          </p:cNvPr>
          <p:cNvPicPr>
            <a:picLocks noChangeAspect="1"/>
          </p:cNvPicPr>
          <p:nvPr/>
        </p:nvPicPr>
        <p:blipFill>
          <a:blip r:embed="rId5"/>
          <a:stretch>
            <a:fillRect/>
          </a:stretch>
        </p:blipFill>
        <p:spPr>
          <a:xfrm>
            <a:off x="3015938" y="3289377"/>
            <a:ext cx="1467055" cy="552527"/>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A484FF9-A90A-9661-99D7-09564736F249}"/>
                  </a:ext>
                </a:extLst>
              </p:cNvPr>
              <p:cNvSpPr txBox="1"/>
              <p:nvPr/>
            </p:nvSpPr>
            <p:spPr>
              <a:xfrm>
                <a:off x="914399" y="4065280"/>
                <a:ext cx="9670473" cy="1566006"/>
              </a:xfrm>
              <a:prstGeom prst="rect">
                <a:avLst/>
              </a:prstGeom>
              <a:noFill/>
            </p:spPr>
            <p:txBody>
              <a:bodyPr wrap="square">
                <a:spAutoFit/>
              </a:bodyPr>
              <a:lstStyle/>
              <a:p>
                <a:r>
                  <a:rPr lang="vi-VN"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Trong bài toán QHTT tìm </a:t>
                </a:r>
                <a:r>
                  <a:rPr lang="vi-VN" sz="22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max</a:t>
                </a:r>
                <a:r>
                  <a:rPr lang="vi-VN"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thuật toán dừng lại khi tất cả các ∆ </a:t>
                </a:r>
                <a:r>
                  <a:rPr lang="vi-VN" sz="22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 Nếu còn ∆ </a:t>
                </a:r>
                <a:r>
                  <a:rPr lang="vi-VN" sz="22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&lt; </a:t>
                </a:r>
                <a:r>
                  <a:rPr lang="vi-VN"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a:t>
                </a:r>
                <a:r>
                  <a:rPr lang="en-US"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ta chọn ra số âm nhỏ nhất, và trên cột tương ứng, ta chọn phần tử xoay</a:t>
                </a:r>
                <a:r>
                  <a:rPr lang="vi-VN" sz="2200" b="0" dirty="0">
                    <a:solidFill>
                      <a:schemeClr val="tx1">
                        <a:lumMod val="50000"/>
                      </a:schemeClr>
                    </a:solidFill>
                    <a:effectLst/>
                  </a:rPr>
                  <a:t> </a:t>
                </a:r>
                <a14:m>
                  <m:oMath xmlns:m="http://schemas.openxmlformats.org/officeDocument/2006/math">
                    <m:sSub>
                      <m:sSubPr>
                        <m:ctrlPr>
                          <a:rPr lang="vi-VN" sz="2200" b="0" i="1" smtClean="0">
                            <a:solidFill>
                              <a:schemeClr val="tx1">
                                <a:lumMod val="50000"/>
                              </a:schemeClr>
                            </a:solidFill>
                            <a:effectLst/>
                            <a:latin typeface="Cambria Math" panose="02040503050406030204" pitchFamily="18" charset="0"/>
                          </a:rPr>
                        </m:ctrlPr>
                      </m:sSubPr>
                      <m:e>
                        <m:r>
                          <a:rPr lang="vi-VN" sz="2200" b="0" i="0" smtClean="0">
                            <a:solidFill>
                              <a:schemeClr val="tx1">
                                <a:lumMod val="50000"/>
                              </a:schemeClr>
                            </a:solidFill>
                            <a:effectLst/>
                            <a:latin typeface="Cambria Math" panose="02040503050406030204" pitchFamily="18" charset="0"/>
                          </a:rPr>
                          <m:t>𝑎</m:t>
                        </m:r>
                      </m:e>
                      <m:sub>
                        <m:r>
                          <a:rPr lang="vi-VN" sz="2200" b="0" i="0" smtClean="0">
                            <a:solidFill>
                              <a:schemeClr val="tx1">
                                <a:lumMod val="50000"/>
                              </a:schemeClr>
                            </a:solidFill>
                            <a:effectLst/>
                            <a:latin typeface="Cambria Math" panose="02040503050406030204" pitchFamily="18" charset="0"/>
                          </a:rPr>
                          <m:t>𝑖𝑗</m:t>
                        </m:r>
                      </m:sub>
                    </m:sSub>
                    <m:r>
                      <a:rPr lang="vi-VN" sz="2200" b="0" i="1" smtClean="0">
                        <a:solidFill>
                          <a:schemeClr val="tx1">
                            <a:lumMod val="50000"/>
                          </a:schemeClr>
                        </a:solidFill>
                        <a:effectLst/>
                        <a:latin typeface="Cambria Math" panose="02040503050406030204" pitchFamily="18" charset="0"/>
                      </a:rPr>
                      <m:t> </m:t>
                    </m:r>
                  </m:oMath>
                </a14:m>
                <a:r>
                  <a:rPr lang="vi-VN"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theo tiêu chí:</a:t>
                </a:r>
                <a:r>
                  <a:rPr lang="en-US"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nó là số dương, xét</a:t>
                </a:r>
                <a:r>
                  <a:rPr lang="en-US"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200" dirty="0">
                    <a:latin typeface="Calibri" panose="020F0502020204030204" pitchFamily="34" charset="0"/>
                    <a:ea typeface="Calibri" panose="020F0502020204030204" pitchFamily="34" charset="0"/>
                    <a:cs typeface="Calibri" panose="020F0502020204030204" pitchFamily="34" charset="0"/>
                  </a:rPr>
                  <a:t> </a:t>
                </a:r>
                <a:r>
                  <a:rPr lang="en-US" sz="2200" dirty="0">
                    <a:latin typeface="Calibri" panose="020F0502020204030204" pitchFamily="34" charset="0"/>
                    <a:ea typeface="Calibri" panose="020F0502020204030204" pitchFamily="34" charset="0"/>
                    <a:cs typeface="Calibri" panose="020F0502020204030204" pitchFamily="34" charset="0"/>
                  </a:rPr>
                  <a:t>  </a:t>
                </a:r>
                <a:r>
                  <a:rPr lang="en-US" sz="2200" dirty="0" err="1">
                    <a:latin typeface="Calibri" panose="020F0502020204030204" pitchFamily="34" charset="0"/>
                    <a:ea typeface="Calibri" panose="020F0502020204030204" pitchFamily="34" charset="0"/>
                    <a:cs typeface="Calibri" panose="020F0502020204030204" pitchFamily="34" charset="0"/>
                  </a:rPr>
                  <a:t>từ</a:t>
                </a:r>
                <a:r>
                  <a:rPr lang="en-US" sz="2200" dirty="0">
                    <a:latin typeface="Calibri" panose="020F0502020204030204" pitchFamily="34" charset="0"/>
                    <a:ea typeface="Calibri" panose="020F0502020204030204" pitchFamily="34" charset="0"/>
                    <a:cs typeface="Calibri" panose="020F0502020204030204" pitchFamily="34" charset="0"/>
                  </a:rPr>
                  <a:t> </a:t>
                </a:r>
                <a:r>
                  <a:rPr lang="en-US" sz="2200" dirty="0" err="1">
                    <a:latin typeface="Calibri" panose="020F0502020204030204" pitchFamily="34" charset="0"/>
                    <a:ea typeface="Calibri" panose="020F0502020204030204" pitchFamily="34" charset="0"/>
                    <a:cs typeface="Calibri" panose="020F0502020204030204" pitchFamily="34" charset="0"/>
                  </a:rPr>
                  <a:t>đó</a:t>
                </a:r>
                <a:r>
                  <a:rPr lang="en-US" sz="2200" dirty="0">
                    <a:latin typeface="Calibri" panose="020F0502020204030204" pitchFamily="34" charset="0"/>
                    <a:ea typeface="Calibri" panose="020F0502020204030204" pitchFamily="34" charset="0"/>
                    <a:cs typeface="Calibri" panose="020F0502020204030204" pitchFamily="34" charset="0"/>
                  </a:rPr>
                  <a:t> </a:t>
                </a:r>
                <a:r>
                  <a:rPr lang="en-US" sz="2200" dirty="0" err="1">
                    <a:latin typeface="Calibri" panose="020F0502020204030204" pitchFamily="34" charset="0"/>
                    <a:ea typeface="Calibri" panose="020F0502020204030204" pitchFamily="34" charset="0"/>
                    <a:cs typeface="Calibri" panose="020F0502020204030204" pitchFamily="34" charset="0"/>
                  </a:rPr>
                  <a:t>tìm</a:t>
                </a:r>
                <a:r>
                  <a:rPr lang="en-US" sz="2200" dirty="0">
                    <a:latin typeface="Calibri" panose="020F0502020204030204" pitchFamily="34" charset="0"/>
                    <a:ea typeface="Calibri" panose="020F0502020204030204" pitchFamily="34" charset="0"/>
                    <a:cs typeface="Calibri" panose="020F0502020204030204" pitchFamily="34" charset="0"/>
                  </a:rPr>
                  <a:t> max </a:t>
                </a:r>
                <a:br>
                  <a:rPr lang="en-US" sz="2000" dirty="0"/>
                </a:br>
                <a:br>
                  <a:rPr lang="vi-VN" dirty="0"/>
                </a:br>
                <a:endParaRPr lang="en-US" dirty="0"/>
              </a:p>
            </p:txBody>
          </p:sp>
        </mc:Choice>
        <mc:Fallback xmlns="">
          <p:sp>
            <p:nvSpPr>
              <p:cNvPr id="10" name="TextBox 9">
                <a:extLst>
                  <a:ext uri="{FF2B5EF4-FFF2-40B4-BE49-F238E27FC236}">
                    <a16:creationId xmlns:a16="http://schemas.microsoft.com/office/drawing/2014/main" id="{AA484FF9-A90A-9661-99D7-09564736F249}"/>
                  </a:ext>
                </a:extLst>
              </p:cNvPr>
              <p:cNvSpPr txBox="1">
                <a:spLocks noRot="1" noChangeAspect="1" noMove="1" noResize="1" noEditPoints="1" noAdjustHandles="1" noChangeArrowheads="1" noChangeShapeType="1" noTextEdit="1"/>
              </p:cNvSpPr>
              <p:nvPr/>
            </p:nvSpPr>
            <p:spPr>
              <a:xfrm>
                <a:off x="914399" y="4065280"/>
                <a:ext cx="9670473" cy="1566006"/>
              </a:xfrm>
              <a:prstGeom prst="rect">
                <a:avLst/>
              </a:prstGeom>
              <a:blipFill>
                <a:blip r:embed="rId6"/>
                <a:stretch>
                  <a:fillRect l="-820" t="-2724" r="-757"/>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AC488547-F810-7E8E-502A-1AC1227C6B7B}"/>
              </a:ext>
            </a:extLst>
          </p:cNvPr>
          <p:cNvPicPr>
            <a:picLocks noChangeAspect="1"/>
          </p:cNvPicPr>
          <p:nvPr/>
        </p:nvPicPr>
        <p:blipFill>
          <a:blip r:embed="rId7"/>
          <a:stretch>
            <a:fillRect/>
          </a:stretch>
        </p:blipFill>
        <p:spPr>
          <a:xfrm>
            <a:off x="4482993" y="4848283"/>
            <a:ext cx="1409897" cy="628738"/>
          </a:xfrm>
          <a:prstGeom prst="rect">
            <a:avLst/>
          </a:prstGeom>
        </p:spPr>
      </p:pic>
      <p:pic>
        <p:nvPicPr>
          <p:cNvPr id="14" name="Picture 13">
            <a:extLst>
              <a:ext uri="{FF2B5EF4-FFF2-40B4-BE49-F238E27FC236}">
                <a16:creationId xmlns:a16="http://schemas.microsoft.com/office/drawing/2014/main" id="{E3F9DD4F-0CAD-3323-316C-75DAF44783B3}"/>
              </a:ext>
            </a:extLst>
          </p:cNvPr>
          <p:cNvPicPr>
            <a:picLocks noChangeAspect="1"/>
          </p:cNvPicPr>
          <p:nvPr/>
        </p:nvPicPr>
        <p:blipFill>
          <a:blip r:embed="rId8"/>
          <a:stretch>
            <a:fillRect/>
          </a:stretch>
        </p:blipFill>
        <p:spPr>
          <a:xfrm>
            <a:off x="7752204" y="4771625"/>
            <a:ext cx="1933845" cy="476316"/>
          </a:xfrm>
          <a:prstGeom prst="rect">
            <a:avLst/>
          </a:prstGeom>
        </p:spPr>
      </p:pic>
    </p:spTree>
    <p:extLst>
      <p:ext uri="{BB962C8B-B14F-4D97-AF65-F5344CB8AC3E}">
        <p14:creationId xmlns:p14="http://schemas.microsoft.com/office/powerpoint/2010/main" val="1770313869"/>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A4066-682B-6DED-B362-97AE74016D27}"/>
              </a:ext>
            </a:extLst>
          </p:cNvPr>
          <p:cNvSpPr>
            <a:spLocks noGrp="1"/>
          </p:cNvSpPr>
          <p:nvPr>
            <p:ph type="title"/>
          </p:nvPr>
        </p:nvSpPr>
        <p:spPr>
          <a:xfrm>
            <a:off x="4242672" y="393392"/>
            <a:ext cx="4119405" cy="807335"/>
          </a:xfrm>
        </p:spPr>
        <p:txBody>
          <a:bodyPr/>
          <a:lstStyle/>
          <a:p>
            <a:r>
              <a:rPr lang="en-US" sz="3200" dirty="0" err="1">
                <a:solidFill>
                  <a:srgbClr val="002060"/>
                </a:solidFill>
                <a:latin typeface="Calibri" panose="020F0502020204030204" pitchFamily="34" charset="0"/>
                <a:ea typeface="Calibri" panose="020F0502020204030204" pitchFamily="34" charset="0"/>
                <a:cs typeface="Calibri" panose="020F0502020204030204" pitchFamily="34" charset="0"/>
              </a:rPr>
              <a:t>Các</a:t>
            </a:r>
            <a:r>
              <a:rPr lang="en-US" sz="3200" dirty="0">
                <a:solidFill>
                  <a:srgbClr val="002060"/>
                </a:solidFill>
                <a:latin typeface="Calibri" panose="020F0502020204030204" pitchFamily="34" charset="0"/>
                <a:ea typeface="Calibri" panose="020F0502020204030204" pitchFamily="34" charset="0"/>
                <a:cs typeface="Calibri" panose="020F0502020204030204" pitchFamily="34" charset="0"/>
              </a:rPr>
              <a:t> </a:t>
            </a:r>
            <a:r>
              <a:rPr lang="en-US" sz="3200" dirty="0" err="1">
                <a:solidFill>
                  <a:srgbClr val="002060"/>
                </a:solidFill>
                <a:latin typeface="Calibri" panose="020F0502020204030204" pitchFamily="34" charset="0"/>
                <a:ea typeface="Calibri" panose="020F0502020204030204" pitchFamily="34" charset="0"/>
                <a:cs typeface="Calibri" panose="020F0502020204030204" pitchFamily="34" charset="0"/>
              </a:rPr>
              <a:t>bước</a:t>
            </a:r>
            <a:r>
              <a:rPr lang="en-US" sz="3200" dirty="0">
                <a:solidFill>
                  <a:srgbClr val="002060"/>
                </a:solidFill>
                <a:latin typeface="Calibri" panose="020F0502020204030204" pitchFamily="34" charset="0"/>
                <a:ea typeface="Calibri" panose="020F0502020204030204" pitchFamily="34" charset="0"/>
                <a:cs typeface="Calibri" panose="020F0502020204030204" pitchFamily="34" charset="0"/>
              </a:rPr>
              <a:t> </a:t>
            </a:r>
            <a:r>
              <a:rPr lang="en-US" sz="3200" dirty="0" err="1">
                <a:solidFill>
                  <a:srgbClr val="002060"/>
                </a:solidFill>
                <a:latin typeface="Calibri" panose="020F0502020204030204" pitchFamily="34" charset="0"/>
                <a:ea typeface="Calibri" panose="020F0502020204030204" pitchFamily="34" charset="0"/>
                <a:cs typeface="Calibri" panose="020F0502020204030204" pitchFamily="34" charset="0"/>
              </a:rPr>
              <a:t>làm</a:t>
            </a:r>
            <a:endParaRPr lang="en-US" sz="3200" dirty="0">
              <a:solidFill>
                <a:srgbClr val="002060"/>
              </a:solidFill>
              <a:latin typeface="Calibri" panose="020F0502020204030204" pitchFamily="34" charset="0"/>
              <a:ea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FA4198F-CFB2-0EAF-9A06-9277307B01B2}"/>
                  </a:ext>
                </a:extLst>
              </p:cNvPr>
              <p:cNvSpPr txBox="1"/>
              <p:nvPr/>
            </p:nvSpPr>
            <p:spPr>
              <a:xfrm>
                <a:off x="996082" y="1347129"/>
                <a:ext cx="10612583" cy="5786199"/>
              </a:xfrm>
              <a:prstGeom prst="rect">
                <a:avLst/>
              </a:prstGeom>
              <a:noFill/>
            </p:spPr>
            <p:txBody>
              <a:bodyPr wrap="square">
                <a:spAutoFit/>
              </a:bodyPr>
              <a:lstStyle/>
              <a:p>
                <a:r>
                  <a:rPr lang="en-US" sz="24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4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Bước 1: </a:t>
                </a:r>
                <a:r>
                  <a:rPr lang="vi-VN"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Xác định Hàm mục tiêu và ràng buộc.</a:t>
                </a:r>
                <a:br>
                  <a:rPr lang="vi-VN"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4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Bước 2: </a:t>
                </a:r>
                <a:r>
                  <a:rPr lang="vi-VN"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Chuyển đổi Bất đẳng thức thành Phương trình (</a:t>
                </a:r>
                <a:r>
                  <a:rPr lang="vi-VN" sz="24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br>
                  <a:rPr lang="vi-VN"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4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Bước 3: </a:t>
                </a:r>
                <a:r>
                  <a:rPr lang="vi-VN"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Xác định ma trận hệ số </a:t>
                </a:r>
                <a:r>
                  <a:rPr lang="vi-VN" sz="24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 </a:t>
                </a:r>
                <a:r>
                  <a:rPr lang="vi-VN"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và các ẩn cơ bản</a:t>
                </a:r>
                <a:endParaRPr lang="en-US"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br>
                  <a:rPr lang="vi-VN"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4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Bước 4: </a:t>
                </a:r>
                <a:r>
                  <a:rPr lang="vi-VN"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Xây dựng Bảng đơn hình hay Bảng Simplex ban đầu.</a:t>
                </a:r>
                <a:br>
                  <a:rPr lang="vi-VN"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4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Bước 5: </a:t>
                </a:r>
                <a:r>
                  <a:rPr lang="vi-VN"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Xác định các cột mục tiêu.</a:t>
                </a:r>
                <a:br>
                  <a:rPr lang="vi-VN"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en-US"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4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Bước 6: </a:t>
                </a:r>
                <a:r>
                  <a:rPr lang="en-US" sz="24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Tính các tỷ số rời cơ sở </a:t>
                </a:r>
                <a:endParaRPr lang="en-US"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r>
                  <a:rPr lang="en-US" sz="24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4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Bước 7: </a:t>
                </a:r>
                <a:r>
                  <a:rPr lang="vi-VN"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Thực hiện then chốt nhằm loại bỏ biến rời khỏi cơ sở và đưa biến vào cơ sở.</a:t>
                </a:r>
                <a:r>
                  <a:rPr lang="vi-VN" sz="2400" dirty="0">
                    <a:latin typeface="Calibri" panose="020F0502020204030204" pitchFamily="34" charset="0"/>
                    <a:ea typeface="Calibri" panose="020F0502020204030204" pitchFamily="34" charset="0"/>
                    <a:cs typeface="Calibri" panose="020F0502020204030204" pitchFamily="34" charset="0"/>
                  </a:rPr>
                  <a:t> </a:t>
                </a:r>
                <a:endParaRPr lang="en-US" sz="2400" dirty="0">
                  <a:latin typeface="Calibri" panose="020F0502020204030204" pitchFamily="34" charset="0"/>
                  <a:ea typeface="Calibri" panose="020F0502020204030204" pitchFamily="34" charset="0"/>
                  <a:cs typeface="Calibri" panose="020F0502020204030204" pitchFamily="34" charset="0"/>
                </a:endParaRPr>
              </a:p>
              <a:p>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0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Dòng</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thứ</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b="0" i="1"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i</a:t>
                </a:r>
                <a:r>
                  <a:rPr lang="en-US" sz="20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Dòng</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thứ</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b="0" i="1"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i</a:t>
                </a:r>
                <a:r>
                  <a:rPr lang="en-US" sz="20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US" sz="20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cũ</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14:m>
                  <m:oMath xmlns:m="http://schemas.openxmlformats.org/officeDocument/2006/math">
                    <m:sSub>
                      <m:sSubPr>
                        <m:ctrlPr>
                          <a:rPr lang="vi-VN" sz="2000" b="0" i="1" smtClean="0">
                            <a:solidFill>
                              <a:schemeClr val="tx1">
                                <a:lumMod val="50000"/>
                              </a:schemeClr>
                            </a:solidFill>
                            <a:effectLst/>
                            <a:latin typeface="Cambria Math" panose="02040503050406030204" pitchFamily="18" charset="0"/>
                          </a:rPr>
                        </m:ctrlPr>
                      </m:sSubPr>
                      <m:e>
                        <m:r>
                          <a:rPr lang="vi-VN" sz="2000" b="0" i="0" smtClean="0">
                            <a:solidFill>
                              <a:schemeClr val="tx1">
                                <a:lumMod val="50000"/>
                              </a:schemeClr>
                            </a:solidFill>
                            <a:effectLst/>
                            <a:latin typeface="Cambria Math" panose="02040503050406030204" pitchFamily="18" charset="0"/>
                          </a:rPr>
                          <m:t>𝑎</m:t>
                        </m:r>
                      </m:e>
                      <m:sub>
                        <m:r>
                          <a:rPr lang="vi-VN" sz="2000" b="0" i="0" smtClean="0">
                            <a:solidFill>
                              <a:schemeClr val="tx1">
                                <a:lumMod val="50000"/>
                              </a:schemeClr>
                            </a:solidFill>
                            <a:effectLst/>
                            <a:latin typeface="Cambria Math" panose="02040503050406030204" pitchFamily="18" charset="0"/>
                          </a:rPr>
                          <m:t>𝑖</m:t>
                        </m:r>
                        <m:r>
                          <a:rPr lang="en-US" sz="2000" b="0" i="1" smtClean="0">
                            <a:solidFill>
                              <a:schemeClr val="tx1">
                                <a:lumMod val="50000"/>
                              </a:schemeClr>
                            </a:solidFill>
                            <a:effectLst/>
                            <a:latin typeface="Cambria Math" panose="02040503050406030204" pitchFamily="18" charset="0"/>
                          </a:rPr>
                          <m:t>𝑉</m:t>
                        </m:r>
                      </m:sub>
                    </m:sSub>
                  </m:oMath>
                </a14:m>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US" sz="20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dòng</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chuẩn</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sSub>
                      <m:sSubPr>
                        <m:ctrlPr>
                          <a:rPr lang="vi-VN" sz="2000" i="1">
                            <a:solidFill>
                              <a:schemeClr val="tx1">
                                <a:lumMod val="50000"/>
                              </a:schemeClr>
                            </a:solidFill>
                            <a:latin typeface="Cambria Math" panose="02040503050406030204" pitchFamily="18" charset="0"/>
                          </a:rPr>
                        </m:ctrlPr>
                      </m:sSubPr>
                      <m:e>
                        <m:r>
                          <a:rPr lang="vi-VN" sz="2000">
                            <a:solidFill>
                              <a:schemeClr val="tx1">
                                <a:lumMod val="50000"/>
                              </a:schemeClr>
                            </a:solidFill>
                            <a:latin typeface="Cambria Math" panose="02040503050406030204" pitchFamily="18" charset="0"/>
                          </a:rPr>
                          <m:t>𝑎</m:t>
                        </m:r>
                      </m:e>
                      <m:sub>
                        <m:r>
                          <a:rPr lang="vi-VN" sz="2000">
                            <a:solidFill>
                              <a:schemeClr val="tx1">
                                <a:lumMod val="50000"/>
                              </a:schemeClr>
                            </a:solidFill>
                            <a:latin typeface="Cambria Math" panose="02040503050406030204" pitchFamily="18" charset="0"/>
                          </a:rPr>
                          <m:t>𝑖</m:t>
                        </m:r>
                        <m:r>
                          <a:rPr lang="en-US" sz="2000" b="0" i="1" smtClean="0">
                            <a:solidFill>
                              <a:schemeClr val="tx1">
                                <a:lumMod val="50000"/>
                              </a:schemeClr>
                            </a:solidFill>
                            <a:latin typeface="Cambria Math" panose="02040503050406030204" pitchFamily="18" charset="0"/>
                          </a:rPr>
                          <m:t>𝑉</m:t>
                        </m:r>
                      </m:sub>
                    </m:sSub>
                    <m:r>
                      <a:rPr lang="vi-VN" sz="2000" i="1">
                        <a:solidFill>
                          <a:schemeClr val="tx1">
                            <a:lumMod val="50000"/>
                          </a:schemeClr>
                        </a:solidFill>
                        <a:latin typeface="Cambria Math" panose="02040503050406030204" pitchFamily="18" charset="0"/>
                      </a:rPr>
                      <m:t> </m:t>
                    </m:r>
                  </m:oMath>
                </a14:m>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số</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nằm</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trên</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giao</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của</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dòng</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b="0" i="1"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i</a:t>
                </a:r>
                <a:r>
                  <a:rPr lang="en-US" sz="20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và</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cột</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chủ</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yếu</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US" sz="2000" dirty="0">
                    <a:latin typeface="Calibri" panose="020F0502020204030204" pitchFamily="34" charset="0"/>
                    <a:ea typeface="Calibri" panose="020F0502020204030204" pitchFamily="34" charset="0"/>
                    <a:cs typeface="Calibri" panose="020F0502020204030204" pitchFamily="34" charset="0"/>
                  </a:rPr>
                  <a:t> </a:t>
                </a:r>
                <a:br>
                  <a:rPr lang="en-US" sz="2400" dirty="0">
                    <a:latin typeface="Calibri" panose="020F0502020204030204" pitchFamily="34" charset="0"/>
                    <a:ea typeface="Calibri" panose="020F0502020204030204" pitchFamily="34" charset="0"/>
                    <a:cs typeface="Calibri" panose="020F0502020204030204" pitchFamily="34" charset="0"/>
                  </a:rPr>
                </a:br>
                <a:r>
                  <a:rPr lang="en-US" sz="2400" dirty="0">
                    <a:latin typeface="Calibri" panose="020F0502020204030204" pitchFamily="34" charset="0"/>
                    <a:ea typeface="Calibri" panose="020F0502020204030204" pitchFamily="34" charset="0"/>
                    <a:cs typeface="Calibri" panose="020F0502020204030204" pitchFamily="34" charset="0"/>
                  </a:rPr>
                  <a:t>    </a:t>
                </a:r>
                <a:r>
                  <a:rPr lang="vi-VN" sz="2200" b="1" dirty="0">
                    <a:latin typeface="Calibri" panose="020F0502020204030204" pitchFamily="34" charset="0"/>
                    <a:ea typeface="Calibri" panose="020F0502020204030204" pitchFamily="34" charset="0"/>
                    <a:cs typeface="Calibri" panose="020F0502020204030204" pitchFamily="34" charset="0"/>
                  </a:rPr>
                  <a:t>Bước 8: </a:t>
                </a:r>
                <a:r>
                  <a:rPr lang="vi-VN" sz="2200" dirty="0">
                    <a:latin typeface="Calibri" panose="020F0502020204030204" pitchFamily="34" charset="0"/>
                    <a:ea typeface="Calibri" panose="020F0502020204030204" pitchFamily="34" charset="0"/>
                    <a:cs typeface="Calibri" panose="020F0502020204030204" pitchFamily="34" charset="0"/>
                  </a:rPr>
                  <a:t>Lặp lại các bước 5,6,7 trong trường hợp còn giá trị âm trong hàng hàm mục tiêu</a:t>
                </a:r>
                <a:br>
                  <a:rPr lang="vi-VN" sz="2200" dirty="0">
                    <a:latin typeface="Calibri" panose="020F0502020204030204" pitchFamily="34" charset="0"/>
                    <a:ea typeface="Calibri" panose="020F0502020204030204" pitchFamily="34" charset="0"/>
                    <a:cs typeface="Calibri" panose="020F0502020204030204" pitchFamily="34" charset="0"/>
                  </a:rPr>
                </a:br>
                <a:r>
                  <a:rPr lang="vi-VN" sz="2200" dirty="0">
                    <a:latin typeface="Calibri" panose="020F0502020204030204" pitchFamily="34" charset="0"/>
                    <a:ea typeface="Calibri" panose="020F0502020204030204" pitchFamily="34" charset="0"/>
                    <a:cs typeface="Calibri" panose="020F0502020204030204" pitchFamily="34" charset="0"/>
                  </a:rPr>
                  <a:t>(hàng cuối cùng) đối với bài toán tìm </a:t>
                </a:r>
                <a:r>
                  <a:rPr lang="vi-VN" sz="2200" i="1" dirty="0">
                    <a:latin typeface="Calibri" panose="020F0502020204030204" pitchFamily="34" charset="0"/>
                    <a:ea typeface="Calibri" panose="020F0502020204030204" pitchFamily="34" charset="0"/>
                    <a:cs typeface="Calibri" panose="020F0502020204030204" pitchFamily="34" charset="0"/>
                  </a:rPr>
                  <a:t>max </a:t>
                </a:r>
                <a:r>
                  <a:rPr lang="vi-VN" sz="2200" dirty="0">
                    <a:latin typeface="Calibri" panose="020F0502020204030204" pitchFamily="34" charset="0"/>
                    <a:ea typeface="Calibri" panose="020F0502020204030204" pitchFamily="34" charset="0"/>
                    <a:cs typeface="Calibri" panose="020F0502020204030204" pitchFamily="34" charset="0"/>
                  </a:rPr>
                  <a:t>và giá trị dương đối với bài toán tìm </a:t>
                </a:r>
                <a:r>
                  <a:rPr lang="vi-VN" sz="2200" i="1" dirty="0">
                    <a:latin typeface="Calibri" panose="020F0502020204030204" pitchFamily="34" charset="0"/>
                    <a:ea typeface="Calibri" panose="020F0502020204030204" pitchFamily="34" charset="0"/>
                    <a:cs typeface="Calibri" panose="020F0502020204030204" pitchFamily="34" charset="0"/>
                  </a:rPr>
                  <a:t>min</a:t>
                </a:r>
                <a:r>
                  <a:rPr lang="vi-VN" sz="2200" dirty="0">
                    <a:latin typeface="Calibri" panose="020F0502020204030204" pitchFamily="34" charset="0"/>
                    <a:ea typeface="Calibri" panose="020F0502020204030204" pitchFamily="34" charset="0"/>
                    <a:cs typeface="Calibri" panose="020F0502020204030204" pitchFamily="34" charset="0"/>
                  </a:rPr>
                  <a:t> </a:t>
                </a:r>
                <a:br>
                  <a:rPr lang="vi-VN" sz="2400" dirty="0"/>
                </a:br>
                <a:br>
                  <a:rPr lang="vi-VN" sz="2400" dirty="0"/>
                </a:br>
                <a:br>
                  <a:rPr lang="vi-VN" dirty="0"/>
                </a:br>
                <a:br>
                  <a:rPr lang="vi-VN" dirty="0"/>
                </a:br>
                <a:r>
                  <a:rPr lang="en-US" dirty="0"/>
                  <a:t>  </a:t>
                </a:r>
              </a:p>
            </p:txBody>
          </p:sp>
        </mc:Choice>
        <mc:Fallback xmlns="">
          <p:sp>
            <p:nvSpPr>
              <p:cNvPr id="4" name="TextBox 3">
                <a:extLst>
                  <a:ext uri="{FF2B5EF4-FFF2-40B4-BE49-F238E27FC236}">
                    <a16:creationId xmlns:a16="http://schemas.microsoft.com/office/drawing/2014/main" id="{AFA4198F-CFB2-0EAF-9A06-9277307B01B2}"/>
                  </a:ext>
                </a:extLst>
              </p:cNvPr>
              <p:cNvSpPr txBox="1">
                <a:spLocks noRot="1" noChangeAspect="1" noMove="1" noResize="1" noEditPoints="1" noAdjustHandles="1" noChangeArrowheads="1" noChangeShapeType="1" noTextEdit="1"/>
              </p:cNvSpPr>
              <p:nvPr/>
            </p:nvSpPr>
            <p:spPr>
              <a:xfrm>
                <a:off x="996082" y="1347129"/>
                <a:ext cx="10612583" cy="5786199"/>
              </a:xfrm>
              <a:prstGeom prst="rect">
                <a:avLst/>
              </a:prstGeom>
              <a:blipFill>
                <a:blip r:embed="rId2"/>
                <a:stretch>
                  <a:fillRect l="-862" t="-84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8145052-2006-CE55-FFA6-E0AC5ED49076}"/>
              </a:ext>
            </a:extLst>
          </p:cNvPr>
          <p:cNvPicPr>
            <a:picLocks noChangeAspect="1"/>
          </p:cNvPicPr>
          <p:nvPr/>
        </p:nvPicPr>
        <p:blipFill>
          <a:blip r:embed="rId3"/>
          <a:stretch>
            <a:fillRect/>
          </a:stretch>
        </p:blipFill>
        <p:spPr>
          <a:xfrm>
            <a:off x="5680364" y="2168456"/>
            <a:ext cx="1968428" cy="684121"/>
          </a:xfrm>
          <a:prstGeom prst="rect">
            <a:avLst/>
          </a:prstGeom>
        </p:spPr>
      </p:pic>
      <p:pic>
        <p:nvPicPr>
          <p:cNvPr id="8" name="Picture 7">
            <a:extLst>
              <a:ext uri="{FF2B5EF4-FFF2-40B4-BE49-F238E27FC236}">
                <a16:creationId xmlns:a16="http://schemas.microsoft.com/office/drawing/2014/main" id="{402FEE8B-F800-BB4C-892E-833DD3BC7B3F}"/>
              </a:ext>
            </a:extLst>
          </p:cNvPr>
          <p:cNvPicPr>
            <a:picLocks noChangeAspect="1"/>
          </p:cNvPicPr>
          <p:nvPr/>
        </p:nvPicPr>
        <p:blipFill>
          <a:blip r:embed="rId4"/>
          <a:stretch>
            <a:fillRect/>
          </a:stretch>
        </p:blipFill>
        <p:spPr>
          <a:xfrm>
            <a:off x="5754255" y="3466591"/>
            <a:ext cx="1552792" cy="480998"/>
          </a:xfrm>
          <a:prstGeom prst="rect">
            <a:avLst/>
          </a:prstGeom>
        </p:spPr>
      </p:pic>
      <p:pic>
        <p:nvPicPr>
          <p:cNvPr id="10" name="Picture 9">
            <a:extLst>
              <a:ext uri="{FF2B5EF4-FFF2-40B4-BE49-F238E27FC236}">
                <a16:creationId xmlns:a16="http://schemas.microsoft.com/office/drawing/2014/main" id="{257F802F-0CD0-E153-E7BD-0431065A86AA}"/>
              </a:ext>
            </a:extLst>
          </p:cNvPr>
          <p:cNvPicPr>
            <a:picLocks noChangeAspect="1"/>
          </p:cNvPicPr>
          <p:nvPr/>
        </p:nvPicPr>
        <p:blipFill>
          <a:blip r:embed="rId5"/>
          <a:stretch>
            <a:fillRect/>
          </a:stretch>
        </p:blipFill>
        <p:spPr>
          <a:xfrm>
            <a:off x="1971100" y="4350098"/>
            <a:ext cx="5677692" cy="684121"/>
          </a:xfrm>
          <a:prstGeom prst="rect">
            <a:avLst/>
          </a:prstGeom>
        </p:spPr>
      </p:pic>
    </p:spTree>
    <p:extLst>
      <p:ext uri="{BB962C8B-B14F-4D97-AF65-F5344CB8AC3E}">
        <p14:creationId xmlns:p14="http://schemas.microsoft.com/office/powerpoint/2010/main" val="36666508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fade">
                                      <p:cBhvr>
                                        <p:cTn id="16" dur="500"/>
                                        <p:tgtEl>
                                          <p:spTgt spid="4">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19637-4BF8-F536-CAE3-0C3BE180AA17}"/>
              </a:ext>
            </a:extLst>
          </p:cNvPr>
          <p:cNvSpPr>
            <a:spLocks noGrp="1"/>
          </p:cNvSpPr>
          <p:nvPr>
            <p:ph type="title"/>
          </p:nvPr>
        </p:nvSpPr>
        <p:spPr>
          <a:xfrm>
            <a:off x="1582725" y="1012775"/>
            <a:ext cx="2265375" cy="587425"/>
          </a:xfrm>
        </p:spPr>
        <p:txBody>
          <a:bodyPr/>
          <a:lstStyle/>
          <a:p>
            <a:r>
              <a:rPr lang="en-US" sz="3200" dirty="0" err="1">
                <a:latin typeface="Calibri" panose="020F0502020204030204" pitchFamily="34" charset="0"/>
                <a:ea typeface="Calibri" panose="020F0502020204030204" pitchFamily="34" charset="0"/>
                <a:cs typeface="Calibri" panose="020F0502020204030204" pitchFamily="34" charset="0"/>
              </a:rPr>
              <a:t>Ví</a:t>
            </a:r>
            <a:r>
              <a:rPr lang="en-US" sz="3200" dirty="0">
                <a:latin typeface="Calibri" panose="020F0502020204030204" pitchFamily="34" charset="0"/>
                <a:ea typeface="Calibri" panose="020F0502020204030204" pitchFamily="34" charset="0"/>
                <a:cs typeface="Calibri" panose="020F0502020204030204" pitchFamily="34" charset="0"/>
              </a:rPr>
              <a:t> </a:t>
            </a:r>
            <a:r>
              <a:rPr lang="en-US" sz="3200" dirty="0" err="1">
                <a:latin typeface="Calibri" panose="020F0502020204030204" pitchFamily="34" charset="0"/>
                <a:ea typeface="Calibri" panose="020F0502020204030204" pitchFamily="34" charset="0"/>
                <a:cs typeface="Calibri" panose="020F0502020204030204" pitchFamily="34" charset="0"/>
              </a:rPr>
              <a:t>dụ</a:t>
            </a:r>
            <a:r>
              <a:rPr lang="en-US" sz="3200" dirty="0">
                <a:latin typeface="Calibri" panose="020F0502020204030204" pitchFamily="34" charset="0"/>
                <a:ea typeface="Calibri" panose="020F0502020204030204" pitchFamily="34" charset="0"/>
                <a:cs typeface="Calibri" panose="020F0502020204030204" pitchFamily="34" charset="0"/>
              </a:rPr>
              <a:t>:</a:t>
            </a:r>
          </a:p>
        </p:txBody>
      </p:sp>
      <p:sp>
        <p:nvSpPr>
          <p:cNvPr id="3" name="Text Placeholder 2">
            <a:extLst>
              <a:ext uri="{FF2B5EF4-FFF2-40B4-BE49-F238E27FC236}">
                <a16:creationId xmlns:a16="http://schemas.microsoft.com/office/drawing/2014/main" id="{E1A42F6E-4635-B74E-D94A-9585147F934A}"/>
              </a:ext>
            </a:extLst>
          </p:cNvPr>
          <p:cNvSpPr>
            <a:spLocks noGrp="1"/>
          </p:cNvSpPr>
          <p:nvPr>
            <p:ph type="body" idx="1"/>
          </p:nvPr>
        </p:nvSpPr>
        <p:spPr>
          <a:xfrm>
            <a:off x="1487474" y="2918063"/>
            <a:ext cx="3217875" cy="641440"/>
          </a:xfrm>
        </p:spPr>
        <p:txBody>
          <a:bodyPr/>
          <a:lstStyle/>
          <a:p>
            <a:pPr marL="107950" indent="0">
              <a:buNone/>
            </a:pPr>
            <a:r>
              <a:rPr lang="en-US" sz="2400" dirty="0" err="1">
                <a:latin typeface="Calibri" panose="020F0502020204030204" pitchFamily="34" charset="0"/>
                <a:ea typeface="Calibri" panose="020F0502020204030204" pitchFamily="34" charset="0"/>
                <a:cs typeface="Calibri" panose="020F0502020204030204" pitchFamily="34" charset="0"/>
              </a:rPr>
              <a:t>Ghi</a:t>
            </a:r>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dirty="0" err="1">
                <a:latin typeface="Calibri" panose="020F0502020204030204" pitchFamily="34" charset="0"/>
                <a:ea typeface="Calibri" panose="020F0502020204030204" pitchFamily="34" charset="0"/>
                <a:cs typeface="Calibri" panose="020F0502020204030204" pitchFamily="34" charset="0"/>
              </a:rPr>
              <a:t>nhận</a:t>
            </a:r>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dirty="0" err="1">
                <a:latin typeface="Calibri" panose="020F0502020204030204" pitchFamily="34" charset="0"/>
                <a:ea typeface="Calibri" panose="020F0502020204030204" pitchFamily="34" charset="0"/>
                <a:cs typeface="Calibri" panose="020F0502020204030204" pitchFamily="34" charset="0"/>
              </a:rPr>
              <a:t>kết</a:t>
            </a:r>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dirty="0" err="1">
                <a:latin typeface="Calibri" panose="020F0502020204030204" pitchFamily="34" charset="0"/>
                <a:ea typeface="Calibri" panose="020F0502020204030204" pitchFamily="34" charset="0"/>
                <a:cs typeface="Calibri" panose="020F0502020204030204" pitchFamily="34" charset="0"/>
              </a:rPr>
              <a:t>quả</a:t>
            </a:r>
            <a:r>
              <a:rPr lang="en-US" sz="2400" dirty="0">
                <a:latin typeface="Calibri" panose="020F0502020204030204" pitchFamily="34" charset="0"/>
                <a:ea typeface="Calibri" panose="020F0502020204030204" pitchFamily="34" charset="0"/>
                <a:cs typeface="Calibri" panose="020F0502020204030204" pitchFamily="34" charset="0"/>
              </a:rPr>
              <a:t>:</a:t>
            </a:r>
          </a:p>
        </p:txBody>
      </p:sp>
      <p:pic>
        <p:nvPicPr>
          <p:cNvPr id="5" name="Picture 4">
            <a:extLst>
              <a:ext uri="{FF2B5EF4-FFF2-40B4-BE49-F238E27FC236}">
                <a16:creationId xmlns:a16="http://schemas.microsoft.com/office/drawing/2014/main" id="{9E3DDDC7-1387-9663-A817-82605A2EC028}"/>
              </a:ext>
            </a:extLst>
          </p:cNvPr>
          <p:cNvPicPr>
            <a:picLocks noChangeAspect="1"/>
          </p:cNvPicPr>
          <p:nvPr/>
        </p:nvPicPr>
        <p:blipFill>
          <a:blip r:embed="rId2"/>
          <a:stretch>
            <a:fillRect/>
          </a:stretch>
        </p:blipFill>
        <p:spPr>
          <a:xfrm>
            <a:off x="2905911" y="587288"/>
            <a:ext cx="7410755" cy="2311847"/>
          </a:xfrm>
          <a:prstGeom prst="rect">
            <a:avLst/>
          </a:prstGeom>
        </p:spPr>
      </p:pic>
      <p:pic>
        <p:nvPicPr>
          <p:cNvPr id="7" name="Picture 6">
            <a:extLst>
              <a:ext uri="{FF2B5EF4-FFF2-40B4-BE49-F238E27FC236}">
                <a16:creationId xmlns:a16="http://schemas.microsoft.com/office/drawing/2014/main" id="{6236A2D5-AF17-B6DF-F965-9077B530EF53}"/>
              </a:ext>
            </a:extLst>
          </p:cNvPr>
          <p:cNvPicPr>
            <a:picLocks noChangeAspect="1"/>
          </p:cNvPicPr>
          <p:nvPr/>
        </p:nvPicPr>
        <p:blipFill>
          <a:blip r:embed="rId3"/>
          <a:stretch>
            <a:fillRect/>
          </a:stretch>
        </p:blipFill>
        <p:spPr>
          <a:xfrm>
            <a:off x="1721709" y="3559503"/>
            <a:ext cx="8394360" cy="1958684"/>
          </a:xfrm>
          <a:prstGeom prst="rect">
            <a:avLst/>
          </a:prstGeom>
        </p:spPr>
      </p:pic>
    </p:spTree>
    <p:extLst>
      <p:ext uri="{BB962C8B-B14F-4D97-AF65-F5344CB8AC3E}">
        <p14:creationId xmlns:p14="http://schemas.microsoft.com/office/powerpoint/2010/main" val="25395988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21589-4549-8BF1-14F4-1B3EB374B152}"/>
              </a:ext>
            </a:extLst>
          </p:cNvPr>
          <p:cNvSpPr>
            <a:spLocks noGrp="1"/>
          </p:cNvSpPr>
          <p:nvPr>
            <p:ph type="title"/>
          </p:nvPr>
        </p:nvSpPr>
        <p:spPr/>
        <p:txBody>
          <a:bodyPr/>
          <a:lstStyle/>
          <a:p>
            <a:r>
              <a:rPr lang="en-US" dirty="0" err="1">
                <a:latin typeface="Calibri" panose="020F0502020204030204" pitchFamily="34" charset="0"/>
                <a:ea typeface="Calibri" panose="020F0502020204030204" pitchFamily="34" charset="0"/>
                <a:cs typeface="Calibri" panose="020F0502020204030204" pitchFamily="34" charset="0"/>
              </a:rPr>
              <a:t>Nhận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xét</a:t>
            </a:r>
            <a:r>
              <a:rPr lang="en-US" dirty="0">
                <a:latin typeface="Calibri" panose="020F0502020204030204" pitchFamily="34" charset="0"/>
                <a:ea typeface="Calibri" panose="020F0502020204030204" pitchFamily="34" charset="0"/>
                <a:cs typeface="Calibri" panose="020F0502020204030204" pitchFamily="34" charset="0"/>
              </a:rPr>
              <a:t>:</a:t>
            </a:r>
          </a:p>
        </p:txBody>
      </p:sp>
      <p:sp>
        <p:nvSpPr>
          <p:cNvPr id="3" name="Text Placeholder 2">
            <a:extLst>
              <a:ext uri="{FF2B5EF4-FFF2-40B4-BE49-F238E27FC236}">
                <a16:creationId xmlns:a16="http://schemas.microsoft.com/office/drawing/2014/main" id="{865C5A65-ED23-1841-4BE6-FF3910A662BB}"/>
              </a:ext>
            </a:extLst>
          </p:cNvPr>
          <p:cNvSpPr>
            <a:spLocks noGrp="1"/>
          </p:cNvSpPr>
          <p:nvPr>
            <p:ph type="body" idx="1"/>
          </p:nvPr>
        </p:nvSpPr>
        <p:spPr>
          <a:xfrm>
            <a:off x="1445399" y="1628775"/>
            <a:ext cx="4974451" cy="4361471"/>
          </a:xfrm>
        </p:spPr>
        <p:txBody>
          <a:bodyPr/>
          <a:lstStyle/>
          <a:p>
            <a:pPr marL="107950" indent="0">
              <a:buNone/>
            </a:pPr>
            <a:r>
              <a:rPr lang="vi-VN"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Ưu điểm</a:t>
            </a:r>
            <a:br>
              <a:rPr lang="vi-VN"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vi-VN"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Phương pháp đơn hình thường hiệu quả với các bài toán có số biến và ràng buộc lớn.</a:t>
            </a:r>
            <a:br>
              <a:rPr lang="vi-VN"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vi-VN"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Phương pháp đơn hình có thể giải quyết các bài toán với rất nhiều ràng buộc phứctạp và hàm mục tiêu không tuyến tính, miễn là chúng có thể được biểu diễn dưới dạng</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tuyến tính.</a:t>
            </a:r>
            <a:br>
              <a:rPr lang="vi-VN"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vi-VN"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Có thể dễ dàng tự động hóa phương pháp đơn hình, điều này có nghĩa là nó có thể</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được triển khai trong các phần mềm hoặc hệ thống thông tin để giải quyết</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các bài</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toán tối ưu.</a:t>
            </a:r>
            <a:r>
              <a:rPr lang="vi-VN" dirty="0">
                <a:latin typeface="Calibri" panose="020F0502020204030204" pitchFamily="34" charset="0"/>
                <a:ea typeface="Calibri" panose="020F0502020204030204" pitchFamily="34" charset="0"/>
                <a:cs typeface="Calibri" panose="020F0502020204030204" pitchFamily="34" charset="0"/>
              </a:rPr>
              <a:t> </a:t>
            </a:r>
            <a:br>
              <a:rPr lang="vi-VN" dirty="0"/>
            </a:br>
            <a:endParaRPr lang="en-US" dirty="0"/>
          </a:p>
        </p:txBody>
      </p:sp>
      <p:sp>
        <p:nvSpPr>
          <p:cNvPr id="4" name="Text Placeholder 3">
            <a:extLst>
              <a:ext uri="{FF2B5EF4-FFF2-40B4-BE49-F238E27FC236}">
                <a16:creationId xmlns:a16="http://schemas.microsoft.com/office/drawing/2014/main" id="{1C851C14-ED84-2F3D-7C6D-C328C411DD7D}"/>
              </a:ext>
            </a:extLst>
          </p:cNvPr>
          <p:cNvSpPr>
            <a:spLocks noGrp="1"/>
          </p:cNvSpPr>
          <p:nvPr>
            <p:ph type="body" idx="2"/>
          </p:nvPr>
        </p:nvSpPr>
        <p:spPr>
          <a:xfrm>
            <a:off x="6521012" y="1735250"/>
            <a:ext cx="4477800" cy="3817800"/>
          </a:xfrm>
        </p:spPr>
        <p:txBody>
          <a:bodyPr/>
          <a:lstStyle/>
          <a:p>
            <a:pPr marL="107950" indent="0">
              <a:buNone/>
            </a:pPr>
            <a:r>
              <a:rPr lang="vi-VN" sz="2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Nhược điểm</a:t>
            </a:r>
            <a:b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Trong một số trường hợp, phương pháp đơn hình có thể rơi vào một vòng lặp vô</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hạn</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mà không thể tìm ra giải pháp tối ưu.</a:t>
            </a:r>
            <a:b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Trong một số trường hợp, phương pháp đơn hình có thể yêu cầu một số lượng lớn các</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bước lặp để đạt được giải pháp tối ưu, đặc biệt là trên các bài toán có số lượng biến</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và ràng buộc lớn.</a:t>
            </a:r>
            <a:r>
              <a:rPr lang="vi-VN" sz="2000" dirty="0">
                <a:latin typeface="Calibri" panose="020F0502020204030204" pitchFamily="34" charset="0"/>
                <a:ea typeface="Calibri" panose="020F0502020204030204" pitchFamily="34" charset="0"/>
                <a:cs typeface="Calibri" panose="020F0502020204030204" pitchFamily="34" charset="0"/>
              </a:rPr>
              <a:t> </a:t>
            </a:r>
            <a:br>
              <a:rPr lang="vi-VN" dirty="0"/>
            </a:br>
            <a:endParaRPr lang="en-US" dirty="0"/>
          </a:p>
        </p:txBody>
      </p:sp>
    </p:spTree>
    <p:extLst>
      <p:ext uri="{BB962C8B-B14F-4D97-AF65-F5344CB8AC3E}">
        <p14:creationId xmlns:p14="http://schemas.microsoft.com/office/powerpoint/2010/main" val="376522641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Google Shape;1134;p21"/>
          <p:cNvSpPr/>
          <p:nvPr/>
        </p:nvSpPr>
        <p:spPr>
          <a:xfrm>
            <a:off x="4053599" y="1836236"/>
            <a:ext cx="4388436" cy="408199"/>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1"/>
          <p:cNvSpPr/>
          <p:nvPr/>
        </p:nvSpPr>
        <p:spPr>
          <a:xfrm>
            <a:off x="4053600" y="2580408"/>
            <a:ext cx="4388436" cy="408199"/>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1"/>
          <p:cNvSpPr/>
          <p:nvPr/>
        </p:nvSpPr>
        <p:spPr>
          <a:xfrm>
            <a:off x="4129800" y="3366113"/>
            <a:ext cx="4388436" cy="408199"/>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1"/>
          <p:cNvSpPr txBox="1">
            <a:spLocks noGrp="1"/>
          </p:cNvSpPr>
          <p:nvPr>
            <p:ph type="title"/>
          </p:nvPr>
        </p:nvSpPr>
        <p:spPr>
          <a:xfrm>
            <a:off x="3704806" y="195592"/>
            <a:ext cx="5242712" cy="1955033"/>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sz="4400" dirty="0" err="1">
                <a:latin typeface="Calibri" panose="020F0502020204030204" pitchFamily="34" charset="0"/>
                <a:ea typeface="Calibri" panose="020F0502020204030204" pitchFamily="34" charset="0"/>
                <a:cs typeface="Calibri" panose="020F0502020204030204" pitchFamily="34" charset="0"/>
              </a:rPr>
              <a:t>Thứ</a:t>
            </a:r>
            <a:r>
              <a:rPr lang="en-US" sz="4400" dirty="0">
                <a:latin typeface="Calibri" panose="020F0502020204030204" pitchFamily="34" charset="0"/>
                <a:ea typeface="Calibri" panose="020F0502020204030204" pitchFamily="34" charset="0"/>
                <a:cs typeface="Calibri" panose="020F0502020204030204" pitchFamily="34" charset="0"/>
              </a:rPr>
              <a:t> </a:t>
            </a:r>
            <a:r>
              <a:rPr lang="en-US" sz="4400" dirty="0" err="1">
                <a:latin typeface="Calibri" panose="020F0502020204030204" pitchFamily="34" charset="0"/>
                <a:ea typeface="Calibri" panose="020F0502020204030204" pitchFamily="34" charset="0"/>
                <a:cs typeface="Calibri" panose="020F0502020204030204" pitchFamily="34" charset="0"/>
              </a:rPr>
              <a:t>tự</a:t>
            </a:r>
            <a:r>
              <a:rPr lang="en-US" sz="4400" dirty="0">
                <a:latin typeface="Calibri" panose="020F0502020204030204" pitchFamily="34" charset="0"/>
                <a:ea typeface="Calibri" panose="020F0502020204030204" pitchFamily="34" charset="0"/>
                <a:cs typeface="Calibri" panose="020F0502020204030204" pitchFamily="34" charset="0"/>
              </a:rPr>
              <a:t> </a:t>
            </a:r>
            <a:r>
              <a:rPr lang="en-US" sz="4400" dirty="0" err="1">
                <a:latin typeface="Calibri" panose="020F0502020204030204" pitchFamily="34" charset="0"/>
                <a:ea typeface="Calibri" panose="020F0502020204030204" pitchFamily="34" charset="0"/>
                <a:cs typeface="Calibri" panose="020F0502020204030204" pitchFamily="34" charset="0"/>
              </a:rPr>
              <a:t>thuyết</a:t>
            </a:r>
            <a:r>
              <a:rPr lang="en-US" sz="4400" dirty="0">
                <a:latin typeface="Calibri" panose="020F0502020204030204" pitchFamily="34" charset="0"/>
                <a:ea typeface="Calibri" panose="020F0502020204030204" pitchFamily="34" charset="0"/>
                <a:cs typeface="Calibri" panose="020F0502020204030204" pitchFamily="34" charset="0"/>
              </a:rPr>
              <a:t> </a:t>
            </a:r>
            <a:r>
              <a:rPr lang="en-US" sz="4400" dirty="0" err="1">
                <a:latin typeface="Calibri" panose="020F0502020204030204" pitchFamily="34" charset="0"/>
                <a:ea typeface="Calibri" panose="020F0502020204030204" pitchFamily="34" charset="0"/>
                <a:cs typeface="Calibri" panose="020F0502020204030204" pitchFamily="34" charset="0"/>
              </a:rPr>
              <a:t>trình</a:t>
            </a:r>
            <a:endParaRPr sz="4400" dirty="0">
              <a:latin typeface="Calibri" panose="020F0502020204030204" pitchFamily="34" charset="0"/>
              <a:ea typeface="Calibri" panose="020F0502020204030204" pitchFamily="34" charset="0"/>
              <a:cs typeface="Calibri" panose="020F0502020204030204" pitchFamily="34" charset="0"/>
            </a:endParaRPr>
          </a:p>
        </p:txBody>
      </p:sp>
      <p:sp>
        <p:nvSpPr>
          <p:cNvPr id="1141" name="Google Shape;1141;p21"/>
          <p:cNvSpPr txBox="1">
            <a:spLocks noGrp="1"/>
          </p:cNvSpPr>
          <p:nvPr>
            <p:ph type="body" idx="1"/>
          </p:nvPr>
        </p:nvSpPr>
        <p:spPr>
          <a:xfrm>
            <a:off x="3760073" y="1487702"/>
            <a:ext cx="4758163" cy="2854027"/>
          </a:xfrm>
          <a:prstGeom prst="rect">
            <a:avLst/>
          </a:prstGeom>
        </p:spPr>
        <p:txBody>
          <a:bodyPr spcFirstLastPara="1" wrap="square" lIns="121900" tIns="121900" rIns="121900" bIns="121900" anchor="t" anchorCtr="0">
            <a:noAutofit/>
          </a:bodyPr>
          <a:lstStyle/>
          <a:p>
            <a:pPr marL="457200" lvl="0" indent="-349250" algn="l" rtl="0">
              <a:lnSpc>
                <a:spcPct val="200000"/>
              </a:lnSpc>
              <a:spcBef>
                <a:spcPts val="0"/>
              </a:spcBef>
              <a:spcAft>
                <a:spcPts val="0"/>
              </a:spcAft>
              <a:buSzPts val="1900"/>
              <a:buChar char="●"/>
            </a:pPr>
            <a:r>
              <a:rPr lang="en" sz="2400" dirty="0">
                <a:latin typeface="Calibri" panose="020F0502020204030204" pitchFamily="34" charset="0"/>
                <a:ea typeface="Calibri" panose="020F0502020204030204" pitchFamily="34" charset="0"/>
                <a:cs typeface="Calibri" panose="020F0502020204030204" pitchFamily="34" charset="0"/>
              </a:rPr>
              <a:t>Khái niệm</a:t>
            </a:r>
            <a:endParaRPr sz="2400" dirty="0">
              <a:latin typeface="Calibri" panose="020F0502020204030204" pitchFamily="34" charset="0"/>
              <a:ea typeface="Calibri" panose="020F0502020204030204" pitchFamily="34" charset="0"/>
              <a:cs typeface="Calibri" panose="020F0502020204030204" pitchFamily="34" charset="0"/>
            </a:endParaRPr>
          </a:p>
          <a:p>
            <a:pPr marL="457200" lvl="0" indent="-349250" algn="l" rtl="0">
              <a:lnSpc>
                <a:spcPct val="200000"/>
              </a:lnSpc>
              <a:spcBef>
                <a:spcPts val="0"/>
              </a:spcBef>
              <a:spcAft>
                <a:spcPts val="0"/>
              </a:spcAft>
              <a:buSzPts val="1900"/>
              <a:buChar char="●"/>
            </a:pPr>
            <a:r>
              <a:rPr lang="en" sz="2400" dirty="0">
                <a:latin typeface="Calibri" panose="020F0502020204030204" pitchFamily="34" charset="0"/>
                <a:ea typeface="Calibri" panose="020F0502020204030204" pitchFamily="34" charset="0"/>
                <a:cs typeface="Calibri" panose="020F0502020204030204" pitchFamily="34" charset="0"/>
              </a:rPr>
              <a:t>Cơ sở lý thuyết</a:t>
            </a:r>
            <a:endParaRPr sz="2400" dirty="0">
              <a:latin typeface="Calibri" panose="020F0502020204030204" pitchFamily="34" charset="0"/>
              <a:ea typeface="Calibri" panose="020F0502020204030204" pitchFamily="34" charset="0"/>
              <a:cs typeface="Calibri" panose="020F0502020204030204" pitchFamily="34" charset="0"/>
            </a:endParaRPr>
          </a:p>
          <a:p>
            <a:pPr marL="457200" lvl="0" indent="-349250" algn="l" rtl="0">
              <a:lnSpc>
                <a:spcPct val="200000"/>
              </a:lnSpc>
              <a:spcBef>
                <a:spcPts val="0"/>
              </a:spcBef>
              <a:spcAft>
                <a:spcPts val="0"/>
              </a:spcAft>
              <a:buSzPts val="1900"/>
              <a:buChar char="●"/>
            </a:pPr>
            <a:r>
              <a:rPr lang="en" sz="2400" dirty="0">
                <a:latin typeface="Calibri" panose="020F0502020204030204" pitchFamily="34" charset="0"/>
                <a:ea typeface="Calibri" panose="020F0502020204030204" pitchFamily="34" charset="0"/>
                <a:cs typeface="Calibri" panose="020F0502020204030204" pitchFamily="34" charset="0"/>
              </a:rPr>
              <a:t>Phân mềm tìm phương án tối ưu</a:t>
            </a:r>
            <a:endParaRPr sz="2400" dirty="0">
              <a:latin typeface="Calibri" panose="020F0502020204030204" pitchFamily="34" charset="0"/>
              <a:ea typeface="Calibri" panose="020F0502020204030204" pitchFamily="34" charset="0"/>
              <a:cs typeface="Calibri" panose="020F0502020204030204" pitchFamily="34" charset="0"/>
            </a:endParaRPr>
          </a:p>
        </p:txBody>
      </p:sp>
      <p:grpSp>
        <p:nvGrpSpPr>
          <p:cNvPr id="1142" name="Google Shape;1142;p21"/>
          <p:cNvGrpSpPr/>
          <p:nvPr/>
        </p:nvGrpSpPr>
        <p:grpSpPr>
          <a:xfrm>
            <a:off x="9443455" y="524939"/>
            <a:ext cx="1204716" cy="810962"/>
            <a:chOff x="4551700" y="2174640"/>
            <a:chExt cx="863967" cy="581585"/>
          </a:xfrm>
        </p:grpSpPr>
        <p:sp>
          <p:nvSpPr>
            <p:cNvPr id="1143" name="Google Shape;1143;p21"/>
            <p:cNvSpPr/>
            <p:nvPr/>
          </p:nvSpPr>
          <p:spPr>
            <a:xfrm>
              <a:off x="4570610" y="2174640"/>
              <a:ext cx="845057" cy="557507"/>
            </a:xfrm>
            <a:custGeom>
              <a:avLst/>
              <a:gdLst/>
              <a:ahLst/>
              <a:cxnLst/>
              <a:rect l="l" t="t" r="r" b="b"/>
              <a:pathLst>
                <a:path w="845057" h="557507" extrusionOk="0">
                  <a:moveTo>
                    <a:pt x="0" y="0"/>
                  </a:moveTo>
                  <a:lnTo>
                    <a:pt x="0" y="445589"/>
                  </a:lnTo>
                  <a:lnTo>
                    <a:pt x="124110" y="557508"/>
                  </a:lnTo>
                  <a:lnTo>
                    <a:pt x="845058" y="557508"/>
                  </a:lnTo>
                  <a:lnTo>
                    <a:pt x="845058" y="111919"/>
                  </a:lnTo>
                  <a:lnTo>
                    <a:pt x="720851" y="0"/>
                  </a:lnTo>
                  <a:lnTo>
                    <a:pt x="0"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144" name="Google Shape;1144;p21"/>
            <p:cNvGrpSpPr/>
            <p:nvPr/>
          </p:nvGrpSpPr>
          <p:grpSpPr>
            <a:xfrm>
              <a:off x="4551700" y="2189059"/>
              <a:ext cx="854678" cy="567166"/>
              <a:chOff x="9691189" y="1302267"/>
              <a:chExt cx="854678" cy="567166"/>
            </a:xfrm>
          </p:grpSpPr>
          <p:sp>
            <p:nvSpPr>
              <p:cNvPr id="1145" name="Google Shape;1145;p21"/>
              <p:cNvSpPr/>
              <p:nvPr/>
            </p:nvSpPr>
            <p:spPr>
              <a:xfrm>
                <a:off x="9691189" y="1747923"/>
                <a:ext cx="720946" cy="9525"/>
              </a:xfrm>
              <a:custGeom>
                <a:avLst/>
                <a:gdLst/>
                <a:ahLst/>
                <a:cxnLst/>
                <a:rect l="l" t="t" r="r" b="b"/>
                <a:pathLst>
                  <a:path w="720946" h="9525" extrusionOk="0">
                    <a:moveTo>
                      <a:pt x="0" y="0"/>
                    </a:moveTo>
                    <a:lnTo>
                      <a:pt x="720947" y="0"/>
                    </a:lnTo>
                  </a:path>
                </a:pathLst>
              </a:custGeom>
              <a:noFill/>
              <a:ln w="9525" cap="rnd" cmpd="sng">
                <a:solidFill>
                  <a:schemeClr val="dk2"/>
                </a:solidFill>
                <a:prstDash val="dash"/>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6" name="Google Shape;1146;p21"/>
              <p:cNvSpPr/>
              <p:nvPr/>
            </p:nvSpPr>
            <p:spPr>
              <a:xfrm>
                <a:off x="9815490" y="1414253"/>
                <a:ext cx="9525" cy="445655"/>
              </a:xfrm>
              <a:custGeom>
                <a:avLst/>
                <a:gdLst/>
                <a:ahLst/>
                <a:cxnLst/>
                <a:rect l="l" t="t" r="r" b="b"/>
                <a:pathLst>
                  <a:path w="9525" h="445655" extrusionOk="0">
                    <a:moveTo>
                      <a:pt x="0" y="445656"/>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7" name="Google Shape;1147;p21"/>
              <p:cNvSpPr/>
              <p:nvPr/>
            </p:nvSpPr>
            <p:spPr>
              <a:xfrm>
                <a:off x="9691189" y="1747923"/>
                <a:ext cx="124301" cy="111985"/>
              </a:xfrm>
              <a:custGeom>
                <a:avLst/>
                <a:gdLst/>
                <a:ahLst/>
                <a:cxnLst/>
                <a:rect l="l" t="t" r="r" b="b"/>
                <a:pathLst>
                  <a:path w="124301" h="111985" extrusionOk="0">
                    <a:moveTo>
                      <a:pt x="0" y="0"/>
                    </a:moveTo>
                    <a:lnTo>
                      <a:pt x="124301" y="111985"/>
                    </a:lnTo>
                  </a:path>
                </a:pathLst>
              </a:custGeom>
              <a:noFill/>
              <a:ln w="9525" cap="rnd"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8" name="Google Shape;1148;p21"/>
              <p:cNvSpPr/>
              <p:nvPr/>
            </p:nvSpPr>
            <p:spPr>
              <a:xfrm>
                <a:off x="9691189" y="1302267"/>
                <a:ext cx="9525" cy="445655"/>
              </a:xfrm>
              <a:custGeom>
                <a:avLst/>
                <a:gdLst/>
                <a:ahLst/>
                <a:cxnLst/>
                <a:rect l="l" t="t" r="r" b="b"/>
                <a:pathLst>
                  <a:path w="9525" h="445655" extrusionOk="0">
                    <a:moveTo>
                      <a:pt x="0" y="0"/>
                    </a:moveTo>
                    <a:lnTo>
                      <a:pt x="0" y="445656"/>
                    </a:lnTo>
                  </a:path>
                </a:pathLst>
              </a:custGeom>
              <a:noFill/>
              <a:ln w="9525" cap="rnd"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9" name="Google Shape;1149;p21"/>
              <p:cNvSpPr/>
              <p:nvPr/>
            </p:nvSpPr>
            <p:spPr>
              <a:xfrm>
                <a:off x="9691189" y="1302267"/>
                <a:ext cx="124301" cy="111985"/>
              </a:xfrm>
              <a:custGeom>
                <a:avLst/>
                <a:gdLst/>
                <a:ahLst/>
                <a:cxnLst/>
                <a:rect l="l" t="t" r="r" b="b"/>
                <a:pathLst>
                  <a:path w="124301" h="111985" extrusionOk="0">
                    <a:moveTo>
                      <a:pt x="124301" y="111985"/>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0" name="Google Shape;1150;p21"/>
              <p:cNvSpPr/>
              <p:nvPr/>
            </p:nvSpPr>
            <p:spPr>
              <a:xfrm>
                <a:off x="10412136" y="1302267"/>
                <a:ext cx="124206" cy="111985"/>
              </a:xfrm>
              <a:custGeom>
                <a:avLst/>
                <a:gdLst/>
                <a:ahLst/>
                <a:cxnLst/>
                <a:rect l="l" t="t" r="r" b="b"/>
                <a:pathLst>
                  <a:path w="124206" h="111985" extrusionOk="0">
                    <a:moveTo>
                      <a:pt x="0" y="0"/>
                    </a:moveTo>
                    <a:lnTo>
                      <a:pt x="124206" y="111985"/>
                    </a:lnTo>
                  </a:path>
                </a:pathLst>
              </a:custGeom>
              <a:noFill/>
              <a:ln w="9525" cap="rnd"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1" name="Google Shape;1151;p21"/>
              <p:cNvSpPr/>
              <p:nvPr/>
            </p:nvSpPr>
            <p:spPr>
              <a:xfrm>
                <a:off x="9691189" y="1302267"/>
                <a:ext cx="720946" cy="9525"/>
              </a:xfrm>
              <a:custGeom>
                <a:avLst/>
                <a:gdLst/>
                <a:ahLst/>
                <a:cxnLst/>
                <a:rect l="l" t="t" r="r" b="b"/>
                <a:pathLst>
                  <a:path w="720946" h="9525" extrusionOk="0">
                    <a:moveTo>
                      <a:pt x="0" y="0"/>
                    </a:moveTo>
                    <a:lnTo>
                      <a:pt x="720947" y="0"/>
                    </a:lnTo>
                  </a:path>
                </a:pathLst>
              </a:custGeom>
              <a:noFill/>
              <a:ln w="9525" cap="rnd"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2" name="Google Shape;1152;p21"/>
              <p:cNvSpPr/>
              <p:nvPr/>
            </p:nvSpPr>
            <p:spPr>
              <a:xfrm>
                <a:off x="10536342" y="1414253"/>
                <a:ext cx="9525" cy="445655"/>
              </a:xfrm>
              <a:custGeom>
                <a:avLst/>
                <a:gdLst/>
                <a:ahLst/>
                <a:cxnLst/>
                <a:rect l="l" t="t" r="r" b="b"/>
                <a:pathLst>
                  <a:path w="9525" h="445655" extrusionOk="0">
                    <a:moveTo>
                      <a:pt x="0" y="0"/>
                    </a:moveTo>
                    <a:lnTo>
                      <a:pt x="0" y="445656"/>
                    </a:lnTo>
                  </a:path>
                </a:pathLst>
              </a:custGeom>
              <a:noFill/>
              <a:ln w="9525" cap="rnd"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3" name="Google Shape;1153;p21"/>
              <p:cNvSpPr/>
              <p:nvPr/>
            </p:nvSpPr>
            <p:spPr>
              <a:xfrm>
                <a:off x="9815490" y="1859908"/>
                <a:ext cx="720851" cy="9525"/>
              </a:xfrm>
              <a:custGeom>
                <a:avLst/>
                <a:gdLst/>
                <a:ahLst/>
                <a:cxnLst/>
                <a:rect l="l" t="t" r="r" b="b"/>
                <a:pathLst>
                  <a:path w="720851" h="9525" extrusionOk="0">
                    <a:moveTo>
                      <a:pt x="720852" y="0"/>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4" name="Google Shape;1154;p21"/>
              <p:cNvSpPr/>
              <p:nvPr/>
            </p:nvSpPr>
            <p:spPr>
              <a:xfrm>
                <a:off x="9815490" y="1414253"/>
                <a:ext cx="720851" cy="9525"/>
              </a:xfrm>
              <a:custGeom>
                <a:avLst/>
                <a:gdLst/>
                <a:ahLst/>
                <a:cxnLst/>
                <a:rect l="l" t="t" r="r" b="b"/>
                <a:pathLst>
                  <a:path w="720851" h="9525" extrusionOk="0">
                    <a:moveTo>
                      <a:pt x="720852" y="0"/>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5" name="Google Shape;1155;p21"/>
              <p:cNvSpPr/>
              <p:nvPr/>
            </p:nvSpPr>
            <p:spPr>
              <a:xfrm>
                <a:off x="10412136" y="1302267"/>
                <a:ext cx="9525" cy="445655"/>
              </a:xfrm>
              <a:custGeom>
                <a:avLst/>
                <a:gdLst/>
                <a:ahLst/>
                <a:cxnLst/>
                <a:rect l="l" t="t" r="r" b="b"/>
                <a:pathLst>
                  <a:path w="9525" h="445655" extrusionOk="0">
                    <a:moveTo>
                      <a:pt x="0" y="445656"/>
                    </a:moveTo>
                    <a:lnTo>
                      <a:pt x="0" y="0"/>
                    </a:lnTo>
                  </a:path>
                </a:pathLst>
              </a:custGeom>
              <a:noFill/>
              <a:ln w="9525" cap="rnd" cmpd="sng">
                <a:solidFill>
                  <a:schemeClr val="dk2"/>
                </a:solidFill>
                <a:prstDash val="dash"/>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6" name="Google Shape;1156;p21"/>
              <p:cNvSpPr/>
              <p:nvPr/>
            </p:nvSpPr>
            <p:spPr>
              <a:xfrm>
                <a:off x="10412136" y="1747923"/>
                <a:ext cx="124206" cy="111985"/>
              </a:xfrm>
              <a:custGeom>
                <a:avLst/>
                <a:gdLst/>
                <a:ahLst/>
                <a:cxnLst/>
                <a:rect l="l" t="t" r="r" b="b"/>
                <a:pathLst>
                  <a:path w="124206" h="111985" extrusionOk="0">
                    <a:moveTo>
                      <a:pt x="124206" y="111985"/>
                    </a:moveTo>
                    <a:lnTo>
                      <a:pt x="0" y="0"/>
                    </a:lnTo>
                  </a:path>
                </a:pathLst>
              </a:custGeom>
              <a:noFill/>
              <a:ln w="9525" cap="rnd" cmpd="sng">
                <a:solidFill>
                  <a:schemeClr val="dk2"/>
                </a:solidFill>
                <a:prstDash val="dash"/>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1157" name="Google Shape;1157;p21"/>
          <p:cNvGrpSpPr/>
          <p:nvPr/>
        </p:nvGrpSpPr>
        <p:grpSpPr>
          <a:xfrm>
            <a:off x="926142" y="5312013"/>
            <a:ext cx="1100629" cy="1047731"/>
            <a:chOff x="5100585" y="3098059"/>
            <a:chExt cx="760681" cy="724121"/>
          </a:xfrm>
        </p:grpSpPr>
        <p:sp>
          <p:nvSpPr>
            <p:cNvPr id="1158" name="Google Shape;1158;p21"/>
            <p:cNvSpPr/>
            <p:nvPr/>
          </p:nvSpPr>
          <p:spPr>
            <a:xfrm>
              <a:off x="5119993" y="3098059"/>
              <a:ext cx="741273" cy="721690"/>
            </a:xfrm>
            <a:custGeom>
              <a:avLst/>
              <a:gdLst/>
              <a:ahLst/>
              <a:cxnLst/>
              <a:rect l="l" t="t" r="r" b="b"/>
              <a:pathLst>
                <a:path w="741273" h="721690" extrusionOk="0">
                  <a:moveTo>
                    <a:pt x="312201" y="0"/>
                  </a:moveTo>
                  <a:lnTo>
                    <a:pt x="0" y="489718"/>
                  </a:lnTo>
                  <a:lnTo>
                    <a:pt x="97202" y="721690"/>
                  </a:lnTo>
                  <a:lnTo>
                    <a:pt x="741273" y="717804"/>
                  </a:lnTo>
                  <a:lnTo>
                    <a:pt x="312201"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159" name="Google Shape;1159;p21"/>
            <p:cNvGrpSpPr/>
            <p:nvPr/>
          </p:nvGrpSpPr>
          <p:grpSpPr>
            <a:xfrm>
              <a:off x="5100585" y="3100490"/>
              <a:ext cx="741273" cy="721690"/>
              <a:chOff x="8293757" y="3113093"/>
              <a:chExt cx="741273" cy="721690"/>
            </a:xfrm>
          </p:grpSpPr>
          <p:sp>
            <p:nvSpPr>
              <p:cNvPr id="1160" name="Google Shape;1160;p21"/>
              <p:cNvSpPr/>
              <p:nvPr/>
            </p:nvSpPr>
            <p:spPr>
              <a:xfrm>
                <a:off x="8293757" y="3113093"/>
                <a:ext cx="741273" cy="721690"/>
              </a:xfrm>
              <a:custGeom>
                <a:avLst/>
                <a:gdLst/>
                <a:ahLst/>
                <a:cxnLst/>
                <a:rect l="l" t="t" r="r" b="b"/>
                <a:pathLst>
                  <a:path w="741273" h="721690" extrusionOk="0">
                    <a:moveTo>
                      <a:pt x="312201" y="0"/>
                    </a:moveTo>
                    <a:lnTo>
                      <a:pt x="0" y="489718"/>
                    </a:lnTo>
                    <a:lnTo>
                      <a:pt x="97193" y="721690"/>
                    </a:lnTo>
                    <a:lnTo>
                      <a:pt x="741274" y="717804"/>
                    </a:lnTo>
                    <a:lnTo>
                      <a:pt x="312201" y="0"/>
                    </a:lnTo>
                    <a:close/>
                  </a:path>
                </a:pathLst>
              </a:custGeom>
              <a:noFill/>
              <a:ln w="9525" cap="rnd"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1" name="Google Shape;1161;p21"/>
              <p:cNvSpPr/>
              <p:nvPr/>
            </p:nvSpPr>
            <p:spPr>
              <a:xfrm>
                <a:off x="8390950" y="3113093"/>
                <a:ext cx="215007" cy="721690"/>
              </a:xfrm>
              <a:custGeom>
                <a:avLst/>
                <a:gdLst/>
                <a:ahLst/>
                <a:cxnLst/>
                <a:rect l="l" t="t" r="r" b="b"/>
                <a:pathLst>
                  <a:path w="215007" h="721690" extrusionOk="0">
                    <a:moveTo>
                      <a:pt x="0" y="721690"/>
                    </a:moveTo>
                    <a:lnTo>
                      <a:pt x="215008" y="0"/>
                    </a:lnTo>
                  </a:path>
                </a:pathLst>
              </a:custGeom>
              <a:noFill/>
              <a:ln w="9525" cap="rnd"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2" name="Google Shape;1162;p21"/>
              <p:cNvSpPr/>
              <p:nvPr/>
            </p:nvSpPr>
            <p:spPr>
              <a:xfrm>
                <a:off x="8293757" y="3602812"/>
                <a:ext cx="741273" cy="228085"/>
              </a:xfrm>
              <a:custGeom>
                <a:avLst/>
                <a:gdLst/>
                <a:ahLst/>
                <a:cxnLst/>
                <a:rect l="l" t="t" r="r" b="b"/>
                <a:pathLst>
                  <a:path w="741273" h="228085" extrusionOk="0">
                    <a:moveTo>
                      <a:pt x="0" y="0"/>
                    </a:moveTo>
                    <a:lnTo>
                      <a:pt x="741274" y="228086"/>
                    </a:lnTo>
                  </a:path>
                </a:pathLst>
              </a:custGeom>
              <a:noFill/>
              <a:ln w="9525" cap="rnd" cmpd="sng">
                <a:solidFill>
                  <a:schemeClr val="dk2"/>
                </a:solidFill>
                <a:prstDash val="dash"/>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1163" name="Google Shape;1163;p21"/>
          <p:cNvGrpSpPr/>
          <p:nvPr/>
        </p:nvGrpSpPr>
        <p:grpSpPr>
          <a:xfrm>
            <a:off x="10849115" y="710043"/>
            <a:ext cx="461335" cy="234951"/>
            <a:chOff x="10881315" y="1203156"/>
            <a:chExt cx="461335" cy="234951"/>
          </a:xfrm>
        </p:grpSpPr>
        <p:sp>
          <p:nvSpPr>
            <p:cNvPr id="1164" name="Google Shape;1164;p21"/>
            <p:cNvSpPr/>
            <p:nvPr/>
          </p:nvSpPr>
          <p:spPr>
            <a:xfrm>
              <a:off x="10881315" y="1203156"/>
              <a:ext cx="85556" cy="234951"/>
            </a:xfrm>
            <a:custGeom>
              <a:avLst/>
              <a:gdLst/>
              <a:ahLst/>
              <a:cxnLst/>
              <a:rect l="l" t="t" r="r" b="b"/>
              <a:pathLst>
                <a:path w="85556" h="234951" extrusionOk="0">
                  <a:moveTo>
                    <a:pt x="118" y="99883"/>
                  </a:moveTo>
                  <a:cubicBezTo>
                    <a:pt x="-1882" y="73613"/>
                    <a:pt x="22121" y="147813"/>
                    <a:pt x="30694" y="172721"/>
                  </a:cubicBezTo>
                  <a:cubicBezTo>
                    <a:pt x="32503" y="177797"/>
                    <a:pt x="64793" y="239986"/>
                    <a:pt x="69365" y="234624"/>
                  </a:cubicBezTo>
                  <a:cubicBezTo>
                    <a:pt x="79176" y="223155"/>
                    <a:pt x="54316" y="-32305"/>
                    <a:pt x="85557" y="3423"/>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5" name="Google Shape;1165;p21"/>
            <p:cNvSpPr/>
            <p:nvPr/>
          </p:nvSpPr>
          <p:spPr>
            <a:xfrm>
              <a:off x="11035812" y="1343914"/>
              <a:ext cx="28960" cy="4929"/>
            </a:xfrm>
            <a:custGeom>
              <a:avLst/>
              <a:gdLst/>
              <a:ahLst/>
              <a:cxnLst/>
              <a:rect l="l" t="t" r="r" b="b"/>
              <a:pathLst>
                <a:path w="28960" h="4929" extrusionOk="0">
                  <a:moveTo>
                    <a:pt x="20500" y="292"/>
                  </a:moveTo>
                  <a:cubicBezTo>
                    <a:pt x="26977" y="-1252"/>
                    <a:pt x="-5694" y="3787"/>
                    <a:pt x="879" y="4740"/>
                  </a:cubicBezTo>
                  <a:cubicBezTo>
                    <a:pt x="9641" y="5997"/>
                    <a:pt x="36025" y="587"/>
                    <a:pt x="27168" y="1254"/>
                  </a:cubicBezTo>
                  <a:cubicBezTo>
                    <a:pt x="15928" y="2120"/>
                    <a:pt x="4784" y="4016"/>
                    <a:pt x="20500" y="292"/>
                  </a:cubicBezTo>
                  <a:close/>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6" name="Google Shape;1166;p21"/>
            <p:cNvSpPr/>
            <p:nvPr/>
          </p:nvSpPr>
          <p:spPr>
            <a:xfrm>
              <a:off x="11033354" y="1374724"/>
              <a:ext cx="67249" cy="8086"/>
            </a:xfrm>
            <a:custGeom>
              <a:avLst/>
              <a:gdLst/>
              <a:ahLst/>
              <a:cxnLst/>
              <a:rect l="l" t="t" r="r" b="b"/>
              <a:pathLst>
                <a:path w="67249" h="8086" extrusionOk="0">
                  <a:moveTo>
                    <a:pt x="99" y="8087"/>
                  </a:moveTo>
                  <a:cubicBezTo>
                    <a:pt x="-2473" y="7058"/>
                    <a:pt x="45913" y="9001"/>
                    <a:pt x="67249" y="0"/>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7" name="Google Shape;1167;p21"/>
            <p:cNvSpPr/>
            <p:nvPr/>
          </p:nvSpPr>
          <p:spPr>
            <a:xfrm>
              <a:off x="11152344" y="1294914"/>
              <a:ext cx="79817" cy="96414"/>
            </a:xfrm>
            <a:custGeom>
              <a:avLst/>
              <a:gdLst/>
              <a:ahLst/>
              <a:cxnLst/>
              <a:rect l="l" t="t" r="r" b="b"/>
              <a:pathLst>
                <a:path w="79817" h="96414" extrusionOk="0">
                  <a:moveTo>
                    <a:pt x="1504" y="29994"/>
                  </a:moveTo>
                  <a:cubicBezTo>
                    <a:pt x="2837" y="27346"/>
                    <a:pt x="6077" y="16183"/>
                    <a:pt x="3790" y="15116"/>
                  </a:cubicBezTo>
                  <a:cubicBezTo>
                    <a:pt x="-3544" y="11592"/>
                    <a:pt x="2076" y="31451"/>
                    <a:pt x="1790" y="39662"/>
                  </a:cubicBezTo>
                  <a:cubicBezTo>
                    <a:pt x="1123" y="54826"/>
                    <a:pt x="3505" y="78362"/>
                    <a:pt x="16934" y="88363"/>
                  </a:cubicBezTo>
                  <a:cubicBezTo>
                    <a:pt x="38271" y="104317"/>
                    <a:pt x="46938" y="43567"/>
                    <a:pt x="33318" y="37090"/>
                  </a:cubicBezTo>
                  <a:cubicBezTo>
                    <a:pt x="27508" y="34328"/>
                    <a:pt x="31984" y="50196"/>
                    <a:pt x="33698" y="56426"/>
                  </a:cubicBezTo>
                  <a:cubicBezTo>
                    <a:pt x="36938" y="68570"/>
                    <a:pt x="50558" y="97650"/>
                    <a:pt x="67417" y="96374"/>
                  </a:cubicBezTo>
                  <a:cubicBezTo>
                    <a:pt x="95326" y="94259"/>
                    <a:pt x="67512" y="-6220"/>
                    <a:pt x="66751" y="304"/>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8" name="Google Shape;1168;p21"/>
            <p:cNvSpPr/>
            <p:nvPr/>
          </p:nvSpPr>
          <p:spPr>
            <a:xfrm>
              <a:off x="11268720" y="1264558"/>
              <a:ext cx="6523" cy="115347"/>
            </a:xfrm>
            <a:custGeom>
              <a:avLst/>
              <a:gdLst/>
              <a:ahLst/>
              <a:cxnLst/>
              <a:rect l="l" t="t" r="r" b="b"/>
              <a:pathLst>
                <a:path w="6523" h="115347" extrusionOk="0">
                  <a:moveTo>
                    <a:pt x="0" y="0"/>
                  </a:moveTo>
                  <a:cubicBezTo>
                    <a:pt x="8001" y="39491"/>
                    <a:pt x="7620" y="76448"/>
                    <a:pt x="4286" y="115348"/>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9" name="Google Shape;1169;p21"/>
            <p:cNvSpPr/>
            <p:nvPr/>
          </p:nvSpPr>
          <p:spPr>
            <a:xfrm>
              <a:off x="11301755" y="1274687"/>
              <a:ext cx="40895" cy="109127"/>
            </a:xfrm>
            <a:custGeom>
              <a:avLst/>
              <a:gdLst/>
              <a:ahLst/>
              <a:cxnLst/>
              <a:rect l="l" t="t" r="r" b="b"/>
              <a:pathLst>
                <a:path w="40895" h="109127" extrusionOk="0">
                  <a:moveTo>
                    <a:pt x="3349" y="749"/>
                  </a:moveTo>
                  <a:cubicBezTo>
                    <a:pt x="3254" y="-5052"/>
                    <a:pt x="207" y="24561"/>
                    <a:pt x="111" y="31124"/>
                  </a:cubicBezTo>
                  <a:cubicBezTo>
                    <a:pt x="-460" y="51679"/>
                    <a:pt x="1254" y="74386"/>
                    <a:pt x="3254" y="94894"/>
                  </a:cubicBezTo>
                  <a:cubicBezTo>
                    <a:pt x="3445" y="96551"/>
                    <a:pt x="5731" y="108105"/>
                    <a:pt x="2969" y="109095"/>
                  </a:cubicBezTo>
                  <a:cubicBezTo>
                    <a:pt x="-2651" y="111077"/>
                    <a:pt x="8398" y="21103"/>
                    <a:pt x="32115" y="54336"/>
                  </a:cubicBezTo>
                  <a:cubicBezTo>
                    <a:pt x="35925" y="59603"/>
                    <a:pt x="37735" y="67471"/>
                    <a:pt x="38973" y="73548"/>
                  </a:cubicBezTo>
                  <a:cubicBezTo>
                    <a:pt x="39640" y="76939"/>
                    <a:pt x="40211" y="80377"/>
                    <a:pt x="40497" y="83835"/>
                  </a:cubicBezTo>
                  <a:cubicBezTo>
                    <a:pt x="41069" y="90541"/>
                    <a:pt x="41069" y="97770"/>
                    <a:pt x="40211" y="104476"/>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170" name="Google Shape;1170;p21"/>
          <p:cNvGrpSpPr/>
          <p:nvPr/>
        </p:nvGrpSpPr>
        <p:grpSpPr>
          <a:xfrm>
            <a:off x="10316609" y="5395544"/>
            <a:ext cx="416027" cy="204307"/>
            <a:chOff x="10862134" y="3312644"/>
            <a:chExt cx="416027" cy="204307"/>
          </a:xfrm>
        </p:grpSpPr>
        <p:sp>
          <p:nvSpPr>
            <p:cNvPr id="1171" name="Google Shape;1171;p21"/>
            <p:cNvSpPr/>
            <p:nvPr/>
          </p:nvSpPr>
          <p:spPr>
            <a:xfrm>
              <a:off x="10862134" y="3312644"/>
              <a:ext cx="69302" cy="204307"/>
            </a:xfrm>
            <a:custGeom>
              <a:avLst/>
              <a:gdLst/>
              <a:ahLst/>
              <a:cxnLst/>
              <a:rect l="l" t="t" r="r" b="b"/>
              <a:pathLst>
                <a:path w="69302" h="204307" extrusionOk="0">
                  <a:moveTo>
                    <a:pt x="3963" y="83218"/>
                  </a:moveTo>
                  <a:cubicBezTo>
                    <a:pt x="-6800" y="83818"/>
                    <a:pt x="7202" y="105030"/>
                    <a:pt x="12441" y="114403"/>
                  </a:cubicBezTo>
                  <a:cubicBezTo>
                    <a:pt x="27110" y="140206"/>
                    <a:pt x="45778" y="163618"/>
                    <a:pt x="59589" y="189803"/>
                  </a:cubicBezTo>
                  <a:cubicBezTo>
                    <a:pt x="62161" y="194565"/>
                    <a:pt x="62161" y="206062"/>
                    <a:pt x="67210" y="204081"/>
                  </a:cubicBezTo>
                  <a:cubicBezTo>
                    <a:pt x="71400" y="202404"/>
                    <a:pt x="68066" y="157827"/>
                    <a:pt x="67686" y="152046"/>
                  </a:cubicBezTo>
                  <a:cubicBezTo>
                    <a:pt x="65590" y="113469"/>
                    <a:pt x="46064" y="36755"/>
                    <a:pt x="61590" y="874"/>
                  </a:cubicBezTo>
                  <a:cubicBezTo>
                    <a:pt x="63495" y="-3498"/>
                    <a:pt x="65114" y="9723"/>
                    <a:pt x="66828" y="14142"/>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2" name="Google Shape;1172;p21"/>
            <p:cNvSpPr/>
            <p:nvPr/>
          </p:nvSpPr>
          <p:spPr>
            <a:xfrm>
              <a:off x="11001003" y="3431825"/>
              <a:ext cx="33121" cy="6338"/>
            </a:xfrm>
            <a:custGeom>
              <a:avLst/>
              <a:gdLst/>
              <a:ahLst/>
              <a:cxnLst/>
              <a:rect l="l" t="t" r="r" b="b"/>
              <a:pathLst>
                <a:path w="33121" h="6338" extrusionOk="0">
                  <a:moveTo>
                    <a:pt x="19305" y="1833"/>
                  </a:moveTo>
                  <a:cubicBezTo>
                    <a:pt x="25495" y="699"/>
                    <a:pt x="-5366" y="7195"/>
                    <a:pt x="826" y="6243"/>
                  </a:cubicBezTo>
                  <a:cubicBezTo>
                    <a:pt x="11018" y="4709"/>
                    <a:pt x="41307" y="-520"/>
                    <a:pt x="31020" y="42"/>
                  </a:cubicBezTo>
                  <a:cubicBezTo>
                    <a:pt x="18923" y="718"/>
                    <a:pt x="7113" y="4043"/>
                    <a:pt x="19305" y="1833"/>
                  </a:cubicBezTo>
                  <a:close/>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3" name="Google Shape;1173;p21"/>
            <p:cNvSpPr/>
            <p:nvPr/>
          </p:nvSpPr>
          <p:spPr>
            <a:xfrm>
              <a:off x="10999979" y="3457687"/>
              <a:ext cx="27320" cy="2555"/>
            </a:xfrm>
            <a:custGeom>
              <a:avLst/>
              <a:gdLst/>
              <a:ahLst/>
              <a:cxnLst/>
              <a:rect l="l" t="t" r="r" b="b"/>
              <a:pathLst>
                <a:path w="27320" h="2555" extrusionOk="0">
                  <a:moveTo>
                    <a:pt x="19375" y="326"/>
                  </a:moveTo>
                  <a:cubicBezTo>
                    <a:pt x="25567" y="-607"/>
                    <a:pt x="-5294" y="631"/>
                    <a:pt x="802" y="1926"/>
                  </a:cubicBezTo>
                  <a:cubicBezTo>
                    <a:pt x="8898" y="3660"/>
                    <a:pt x="33949" y="1212"/>
                    <a:pt x="25662" y="1679"/>
                  </a:cubicBezTo>
                  <a:cubicBezTo>
                    <a:pt x="15566" y="2241"/>
                    <a:pt x="5374" y="2450"/>
                    <a:pt x="19375" y="326"/>
                  </a:cubicBezTo>
                  <a:close/>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4" name="Google Shape;1174;p21"/>
            <p:cNvSpPr/>
            <p:nvPr/>
          </p:nvSpPr>
          <p:spPr>
            <a:xfrm>
              <a:off x="11105828" y="3355219"/>
              <a:ext cx="13978" cy="120672"/>
            </a:xfrm>
            <a:custGeom>
              <a:avLst/>
              <a:gdLst/>
              <a:ahLst/>
              <a:cxnLst/>
              <a:rect l="l" t="t" r="r" b="b"/>
              <a:pathLst>
                <a:path w="13978" h="120672" extrusionOk="0">
                  <a:moveTo>
                    <a:pt x="3348" y="0"/>
                  </a:moveTo>
                  <a:cubicBezTo>
                    <a:pt x="-11131" y="33566"/>
                    <a:pt x="27160" y="78457"/>
                    <a:pt x="8967" y="120672"/>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5" name="Google Shape;1175;p21"/>
            <p:cNvSpPr/>
            <p:nvPr/>
          </p:nvSpPr>
          <p:spPr>
            <a:xfrm>
              <a:off x="11076654" y="3328910"/>
              <a:ext cx="118027" cy="162411"/>
            </a:xfrm>
            <a:custGeom>
              <a:avLst/>
              <a:gdLst/>
              <a:ahLst/>
              <a:cxnLst/>
              <a:rect l="l" t="t" r="r" b="b"/>
              <a:pathLst>
                <a:path w="118027" h="162411" extrusionOk="0">
                  <a:moveTo>
                    <a:pt x="4709" y="33510"/>
                  </a:moveTo>
                  <a:cubicBezTo>
                    <a:pt x="-23771" y="21223"/>
                    <a:pt x="85767" y="-18582"/>
                    <a:pt x="97197" y="10278"/>
                  </a:cubicBezTo>
                  <a:cubicBezTo>
                    <a:pt x="110532" y="43940"/>
                    <a:pt x="39857" y="118530"/>
                    <a:pt x="28617" y="98890"/>
                  </a:cubicBezTo>
                  <a:cubicBezTo>
                    <a:pt x="17567" y="79516"/>
                    <a:pt x="103292" y="51684"/>
                    <a:pt x="116532" y="92879"/>
                  </a:cubicBezTo>
                  <a:cubicBezTo>
                    <a:pt x="121485" y="108272"/>
                    <a:pt x="113389" y="125045"/>
                    <a:pt x="103103" y="136590"/>
                  </a:cubicBezTo>
                  <a:cubicBezTo>
                    <a:pt x="50620" y="195245"/>
                    <a:pt x="-14150" y="135247"/>
                    <a:pt x="17283" y="137961"/>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6" name="Google Shape;1176;p21"/>
            <p:cNvSpPr/>
            <p:nvPr/>
          </p:nvSpPr>
          <p:spPr>
            <a:xfrm>
              <a:off x="11212046" y="3333673"/>
              <a:ext cx="66115" cy="124860"/>
            </a:xfrm>
            <a:custGeom>
              <a:avLst/>
              <a:gdLst/>
              <a:ahLst/>
              <a:cxnLst/>
              <a:rect l="l" t="t" r="r" b="b"/>
              <a:pathLst>
                <a:path w="66115" h="124860" extrusionOk="0">
                  <a:moveTo>
                    <a:pt x="0" y="0"/>
                  </a:moveTo>
                  <a:cubicBezTo>
                    <a:pt x="1143" y="21907"/>
                    <a:pt x="6953" y="43320"/>
                    <a:pt x="10382" y="64999"/>
                  </a:cubicBezTo>
                  <a:cubicBezTo>
                    <a:pt x="13429" y="84391"/>
                    <a:pt x="15430" y="103937"/>
                    <a:pt x="18097" y="123368"/>
                  </a:cubicBezTo>
                  <a:cubicBezTo>
                    <a:pt x="19144" y="130816"/>
                    <a:pt x="16669" y="108347"/>
                    <a:pt x="16858" y="100822"/>
                  </a:cubicBezTo>
                  <a:cubicBezTo>
                    <a:pt x="17240" y="87839"/>
                    <a:pt x="16383" y="49501"/>
                    <a:pt x="35623" y="51159"/>
                  </a:cubicBezTo>
                  <a:cubicBezTo>
                    <a:pt x="73819" y="54473"/>
                    <a:pt x="65626" y="123901"/>
                    <a:pt x="64865" y="110595"/>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177" name="Google Shape;1177;p21"/>
          <p:cNvGrpSpPr/>
          <p:nvPr/>
        </p:nvGrpSpPr>
        <p:grpSpPr>
          <a:xfrm>
            <a:off x="1810093" y="5714984"/>
            <a:ext cx="604799" cy="320925"/>
            <a:chOff x="5791759" y="2630895"/>
            <a:chExt cx="604799" cy="320925"/>
          </a:xfrm>
        </p:grpSpPr>
        <p:sp>
          <p:nvSpPr>
            <p:cNvPr id="1178" name="Google Shape;1178;p21"/>
            <p:cNvSpPr/>
            <p:nvPr/>
          </p:nvSpPr>
          <p:spPr>
            <a:xfrm>
              <a:off x="5791759" y="2671104"/>
              <a:ext cx="98284" cy="280716"/>
            </a:xfrm>
            <a:custGeom>
              <a:avLst/>
              <a:gdLst/>
              <a:ahLst/>
              <a:cxnLst/>
              <a:rect l="l" t="t" r="r" b="b"/>
              <a:pathLst>
                <a:path w="98284" h="280716" extrusionOk="0">
                  <a:moveTo>
                    <a:pt x="0" y="100194"/>
                  </a:moveTo>
                  <a:cubicBezTo>
                    <a:pt x="22822" y="157278"/>
                    <a:pt x="34376" y="229620"/>
                    <a:pt x="73219" y="279626"/>
                  </a:cubicBezTo>
                  <a:cubicBezTo>
                    <a:pt x="78038" y="285837"/>
                    <a:pt x="72076" y="263824"/>
                    <a:pt x="73133" y="256033"/>
                  </a:cubicBezTo>
                  <a:cubicBezTo>
                    <a:pt x="75638" y="237630"/>
                    <a:pt x="73781" y="218533"/>
                    <a:pt x="74752" y="199759"/>
                  </a:cubicBezTo>
                  <a:cubicBezTo>
                    <a:pt x="77524" y="146667"/>
                    <a:pt x="80620" y="93079"/>
                    <a:pt x="90907" y="40720"/>
                  </a:cubicBezTo>
                  <a:cubicBezTo>
                    <a:pt x="91697" y="36653"/>
                    <a:pt x="101880" y="3201"/>
                    <a:pt x="96936" y="401"/>
                  </a:cubicBezTo>
                  <a:cubicBezTo>
                    <a:pt x="91564" y="-2638"/>
                    <a:pt x="93688" y="12402"/>
                    <a:pt x="93364" y="18565"/>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Calibri"/>
                <a:ea typeface="Calibri"/>
                <a:cs typeface="Calibri"/>
                <a:sym typeface="Calibri"/>
              </a:endParaRPr>
            </a:p>
          </p:txBody>
        </p:sp>
        <p:sp>
          <p:nvSpPr>
            <p:cNvPr id="1179" name="Google Shape;1179;p21"/>
            <p:cNvSpPr/>
            <p:nvPr/>
          </p:nvSpPr>
          <p:spPr>
            <a:xfrm>
              <a:off x="5946978" y="2823191"/>
              <a:ext cx="60941" cy="12553"/>
            </a:xfrm>
            <a:custGeom>
              <a:avLst/>
              <a:gdLst/>
              <a:ahLst/>
              <a:cxnLst/>
              <a:rect l="l" t="t" r="r" b="b"/>
              <a:pathLst>
                <a:path w="60941" h="12553" extrusionOk="0">
                  <a:moveTo>
                    <a:pt x="0" y="12554"/>
                  </a:moveTo>
                  <a:cubicBezTo>
                    <a:pt x="16707" y="1333"/>
                    <a:pt x="41081" y="5486"/>
                    <a:pt x="60941" y="0"/>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Calibri"/>
                <a:ea typeface="Calibri"/>
                <a:cs typeface="Calibri"/>
                <a:sym typeface="Calibri"/>
              </a:endParaRPr>
            </a:p>
          </p:txBody>
        </p:sp>
        <p:sp>
          <p:nvSpPr>
            <p:cNvPr id="1180" name="Google Shape;1180;p21"/>
            <p:cNvSpPr/>
            <p:nvPr/>
          </p:nvSpPr>
          <p:spPr>
            <a:xfrm>
              <a:off x="5959380" y="2855794"/>
              <a:ext cx="53006" cy="11106"/>
            </a:xfrm>
            <a:custGeom>
              <a:avLst/>
              <a:gdLst/>
              <a:ahLst/>
              <a:cxnLst/>
              <a:rect l="l" t="t" r="r" b="b"/>
              <a:pathLst>
                <a:path w="53006" h="11106" extrusionOk="0">
                  <a:moveTo>
                    <a:pt x="0" y="11106"/>
                  </a:moveTo>
                  <a:cubicBezTo>
                    <a:pt x="15707" y="1572"/>
                    <a:pt x="35271" y="3724"/>
                    <a:pt x="53007" y="0"/>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Calibri"/>
                <a:ea typeface="Calibri"/>
                <a:cs typeface="Calibri"/>
                <a:sym typeface="Calibri"/>
              </a:endParaRPr>
            </a:p>
          </p:txBody>
        </p:sp>
        <p:sp>
          <p:nvSpPr>
            <p:cNvPr id="1181" name="Google Shape;1181;p21"/>
            <p:cNvSpPr/>
            <p:nvPr/>
          </p:nvSpPr>
          <p:spPr>
            <a:xfrm>
              <a:off x="6081443" y="2633872"/>
              <a:ext cx="29346" cy="69769"/>
            </a:xfrm>
            <a:custGeom>
              <a:avLst/>
              <a:gdLst/>
              <a:ahLst/>
              <a:cxnLst/>
              <a:rect l="l" t="t" r="r" b="b"/>
              <a:pathLst>
                <a:path w="29346" h="69769" extrusionOk="0">
                  <a:moveTo>
                    <a:pt x="0" y="59473"/>
                  </a:moveTo>
                  <a:cubicBezTo>
                    <a:pt x="9401" y="39347"/>
                    <a:pt x="13678" y="23383"/>
                    <a:pt x="18535" y="1523"/>
                  </a:cubicBezTo>
                  <a:cubicBezTo>
                    <a:pt x="20231" y="-6144"/>
                    <a:pt x="17564" y="17230"/>
                    <a:pt x="17774" y="25079"/>
                  </a:cubicBezTo>
                  <a:cubicBezTo>
                    <a:pt x="18212" y="41500"/>
                    <a:pt x="23993" y="55035"/>
                    <a:pt x="29346" y="69770"/>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Calibri"/>
                <a:ea typeface="Calibri"/>
                <a:cs typeface="Calibri"/>
                <a:sym typeface="Calibri"/>
              </a:endParaRPr>
            </a:p>
          </p:txBody>
        </p:sp>
        <p:sp>
          <p:nvSpPr>
            <p:cNvPr id="1182" name="Google Shape;1182;p21"/>
            <p:cNvSpPr/>
            <p:nvPr/>
          </p:nvSpPr>
          <p:spPr>
            <a:xfrm>
              <a:off x="6073799" y="2710561"/>
              <a:ext cx="116249" cy="54072"/>
            </a:xfrm>
            <a:custGeom>
              <a:avLst/>
              <a:gdLst/>
              <a:ahLst/>
              <a:cxnLst/>
              <a:rect l="l" t="t" r="r" b="b"/>
              <a:pathLst>
                <a:path w="116249" h="54072" extrusionOk="0">
                  <a:moveTo>
                    <a:pt x="15568" y="46269"/>
                  </a:moveTo>
                  <a:cubicBezTo>
                    <a:pt x="9481" y="46431"/>
                    <a:pt x="6129" y="45983"/>
                    <a:pt x="509" y="52898"/>
                  </a:cubicBezTo>
                  <a:cubicBezTo>
                    <a:pt x="-2710" y="56861"/>
                    <a:pt x="10215" y="49688"/>
                    <a:pt x="14911" y="47669"/>
                  </a:cubicBezTo>
                  <a:cubicBezTo>
                    <a:pt x="18254" y="46221"/>
                    <a:pt x="21826" y="45345"/>
                    <a:pt x="25198" y="43935"/>
                  </a:cubicBezTo>
                  <a:cubicBezTo>
                    <a:pt x="28912" y="42383"/>
                    <a:pt x="32522" y="40582"/>
                    <a:pt x="36133" y="38801"/>
                  </a:cubicBezTo>
                  <a:cubicBezTo>
                    <a:pt x="52849" y="30534"/>
                    <a:pt x="70042" y="23133"/>
                    <a:pt x="86720" y="14608"/>
                  </a:cubicBezTo>
                  <a:cubicBezTo>
                    <a:pt x="93216" y="11284"/>
                    <a:pt x="128144" y="-8519"/>
                    <a:pt x="112056" y="4235"/>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Calibri"/>
                <a:ea typeface="Calibri"/>
                <a:cs typeface="Calibri"/>
                <a:sym typeface="Calibri"/>
              </a:endParaRPr>
            </a:p>
          </p:txBody>
        </p:sp>
        <p:sp>
          <p:nvSpPr>
            <p:cNvPr id="1183" name="Google Shape;1183;p21"/>
            <p:cNvSpPr/>
            <p:nvPr/>
          </p:nvSpPr>
          <p:spPr>
            <a:xfrm>
              <a:off x="6121903" y="2779470"/>
              <a:ext cx="50345" cy="89597"/>
            </a:xfrm>
            <a:custGeom>
              <a:avLst/>
              <a:gdLst/>
              <a:ahLst/>
              <a:cxnLst/>
              <a:rect l="l" t="t" r="r" b="b"/>
              <a:pathLst>
                <a:path w="50345" h="89597" extrusionOk="0">
                  <a:moveTo>
                    <a:pt x="3154" y="17945"/>
                  </a:moveTo>
                  <a:cubicBezTo>
                    <a:pt x="-6580" y="13402"/>
                    <a:pt x="38264" y="-12858"/>
                    <a:pt x="43731" y="7868"/>
                  </a:cubicBezTo>
                  <a:cubicBezTo>
                    <a:pt x="48360" y="25442"/>
                    <a:pt x="14404" y="50483"/>
                    <a:pt x="14356" y="48797"/>
                  </a:cubicBezTo>
                  <a:cubicBezTo>
                    <a:pt x="14004" y="35262"/>
                    <a:pt x="54056" y="40615"/>
                    <a:pt x="50065" y="63770"/>
                  </a:cubicBezTo>
                  <a:cubicBezTo>
                    <a:pt x="44798" y="94307"/>
                    <a:pt x="-10647" y="98679"/>
                    <a:pt x="1821" y="71981"/>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Calibri"/>
                <a:ea typeface="Calibri"/>
                <a:cs typeface="Calibri"/>
                <a:sym typeface="Calibri"/>
              </a:endParaRPr>
            </a:p>
          </p:txBody>
        </p:sp>
        <p:sp>
          <p:nvSpPr>
            <p:cNvPr id="1184" name="Google Shape;1184;p21"/>
            <p:cNvSpPr/>
            <p:nvPr/>
          </p:nvSpPr>
          <p:spPr>
            <a:xfrm>
              <a:off x="6255169" y="2654065"/>
              <a:ext cx="23622" cy="105365"/>
            </a:xfrm>
            <a:custGeom>
              <a:avLst/>
              <a:gdLst/>
              <a:ahLst/>
              <a:cxnLst/>
              <a:rect l="l" t="t" r="r" b="b"/>
              <a:pathLst>
                <a:path w="23622" h="105365" extrusionOk="0">
                  <a:moveTo>
                    <a:pt x="1763" y="0"/>
                  </a:moveTo>
                  <a:cubicBezTo>
                    <a:pt x="-8639" y="8239"/>
                    <a:pt x="30747" y="68018"/>
                    <a:pt x="22470" y="101908"/>
                  </a:cubicBezTo>
                  <a:cubicBezTo>
                    <a:pt x="22193" y="103022"/>
                    <a:pt x="22536" y="104213"/>
                    <a:pt x="22565" y="105366"/>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Calibri"/>
                <a:ea typeface="Calibri"/>
                <a:cs typeface="Calibri"/>
                <a:sym typeface="Calibri"/>
              </a:endParaRPr>
            </a:p>
          </p:txBody>
        </p:sp>
        <p:sp>
          <p:nvSpPr>
            <p:cNvPr id="1185" name="Google Shape;1185;p21"/>
            <p:cNvSpPr/>
            <p:nvPr/>
          </p:nvSpPr>
          <p:spPr>
            <a:xfrm>
              <a:off x="6242500" y="2637701"/>
              <a:ext cx="85708" cy="146434"/>
            </a:xfrm>
            <a:custGeom>
              <a:avLst/>
              <a:gdLst/>
              <a:ahLst/>
              <a:cxnLst/>
              <a:rect l="l" t="t" r="r" b="b"/>
              <a:pathLst>
                <a:path w="85708" h="146434" extrusionOk="0">
                  <a:moveTo>
                    <a:pt x="963" y="30565"/>
                  </a:moveTo>
                  <a:cubicBezTo>
                    <a:pt x="-7552" y="22498"/>
                    <a:pt x="42778" y="-12640"/>
                    <a:pt x="59113" y="4791"/>
                  </a:cubicBezTo>
                  <a:cubicBezTo>
                    <a:pt x="71143" y="17612"/>
                    <a:pt x="38681" y="82563"/>
                    <a:pt x="25242" y="84610"/>
                  </a:cubicBezTo>
                  <a:cubicBezTo>
                    <a:pt x="22670" y="85001"/>
                    <a:pt x="32957" y="70628"/>
                    <a:pt x="43568" y="70971"/>
                  </a:cubicBezTo>
                  <a:cubicBezTo>
                    <a:pt x="58789" y="71456"/>
                    <a:pt x="82058" y="78314"/>
                    <a:pt x="85069" y="95478"/>
                  </a:cubicBezTo>
                  <a:cubicBezTo>
                    <a:pt x="95384" y="154267"/>
                    <a:pt x="-23002" y="155086"/>
                    <a:pt x="12697" y="133407"/>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Calibri"/>
                <a:ea typeface="Calibri"/>
                <a:cs typeface="Calibri"/>
                <a:sym typeface="Calibri"/>
              </a:endParaRPr>
            </a:p>
          </p:txBody>
        </p:sp>
        <p:sp>
          <p:nvSpPr>
            <p:cNvPr id="1186" name="Google Shape;1186;p21"/>
            <p:cNvSpPr/>
            <p:nvPr/>
          </p:nvSpPr>
          <p:spPr>
            <a:xfrm>
              <a:off x="6316540" y="2630895"/>
              <a:ext cx="80018" cy="119134"/>
            </a:xfrm>
            <a:custGeom>
              <a:avLst/>
              <a:gdLst/>
              <a:ahLst/>
              <a:cxnLst/>
              <a:rect l="l" t="t" r="r" b="b"/>
              <a:pathLst>
                <a:path w="80018" h="119134" extrusionOk="0">
                  <a:moveTo>
                    <a:pt x="694" y="100"/>
                  </a:moveTo>
                  <a:cubicBezTo>
                    <a:pt x="513" y="-385"/>
                    <a:pt x="-163" y="1024"/>
                    <a:pt x="37" y="1501"/>
                  </a:cubicBezTo>
                  <a:cubicBezTo>
                    <a:pt x="8219" y="21065"/>
                    <a:pt x="17544" y="40134"/>
                    <a:pt x="25821" y="59660"/>
                  </a:cubicBezTo>
                  <a:cubicBezTo>
                    <a:pt x="26669" y="61679"/>
                    <a:pt x="43576" y="119353"/>
                    <a:pt x="39166" y="118839"/>
                  </a:cubicBezTo>
                  <a:cubicBezTo>
                    <a:pt x="34212" y="118268"/>
                    <a:pt x="36051" y="114572"/>
                    <a:pt x="35518" y="112019"/>
                  </a:cubicBezTo>
                  <a:cubicBezTo>
                    <a:pt x="30393" y="87549"/>
                    <a:pt x="25021" y="17131"/>
                    <a:pt x="57882" y="67804"/>
                  </a:cubicBezTo>
                  <a:cubicBezTo>
                    <a:pt x="60682" y="72138"/>
                    <a:pt x="62911" y="76815"/>
                    <a:pt x="65169" y="81453"/>
                  </a:cubicBezTo>
                  <a:cubicBezTo>
                    <a:pt x="67560" y="86387"/>
                    <a:pt x="69503" y="91531"/>
                    <a:pt x="71798" y="96513"/>
                  </a:cubicBezTo>
                  <a:cubicBezTo>
                    <a:pt x="75360" y="104247"/>
                    <a:pt x="78723" y="110676"/>
                    <a:pt x="80018" y="119134"/>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Calibri"/>
                <a:ea typeface="Calibri"/>
                <a:cs typeface="Calibri"/>
                <a:sym typeface="Calibri"/>
              </a:endParaRPr>
            </a:p>
          </p:txBody>
        </p:sp>
      </p:grpSp>
      <p:sp>
        <p:nvSpPr>
          <p:cNvPr id="1187" name="Google Shape;1187;p21"/>
          <p:cNvSpPr/>
          <p:nvPr/>
        </p:nvSpPr>
        <p:spPr>
          <a:xfrm rot="2472047" flipH="1">
            <a:off x="10764376" y="5779900"/>
            <a:ext cx="972333" cy="718294"/>
          </a:xfrm>
          <a:custGeom>
            <a:avLst/>
            <a:gdLst/>
            <a:ahLst/>
            <a:cxnLst/>
            <a:rect l="l" t="t" r="r" b="b"/>
            <a:pathLst>
              <a:path w="535963" h="395933" extrusionOk="0">
                <a:moveTo>
                  <a:pt x="-56" y="108159"/>
                </a:moveTo>
                <a:cubicBezTo>
                  <a:pt x="7774" y="51068"/>
                  <a:pt x="53634" y="6746"/>
                  <a:pt x="110958" y="874"/>
                </a:cubicBezTo>
                <a:cubicBezTo>
                  <a:pt x="168460" y="-2025"/>
                  <a:pt x="220491" y="34793"/>
                  <a:pt x="236886" y="89983"/>
                </a:cubicBezTo>
                <a:cubicBezTo>
                  <a:pt x="242815" y="107460"/>
                  <a:pt x="240941" y="126643"/>
                  <a:pt x="231760" y="142647"/>
                </a:cubicBezTo>
                <a:cubicBezTo>
                  <a:pt x="221600" y="157654"/>
                  <a:pt x="198297" y="164366"/>
                  <a:pt x="184409" y="152621"/>
                </a:cubicBezTo>
                <a:cubicBezTo>
                  <a:pt x="170520" y="140876"/>
                  <a:pt x="173503" y="115337"/>
                  <a:pt x="184968" y="98931"/>
                </a:cubicBezTo>
                <a:cubicBezTo>
                  <a:pt x="216846" y="54749"/>
                  <a:pt x="289178" y="55775"/>
                  <a:pt x="329818" y="91941"/>
                </a:cubicBezTo>
                <a:cubicBezTo>
                  <a:pt x="370458" y="128107"/>
                  <a:pt x="382948" y="188134"/>
                  <a:pt x="375771" y="242104"/>
                </a:cubicBezTo>
                <a:cubicBezTo>
                  <a:pt x="374522" y="258313"/>
                  <a:pt x="369302" y="273967"/>
                  <a:pt x="360577" y="287684"/>
                </a:cubicBezTo>
                <a:cubicBezTo>
                  <a:pt x="351331" y="301443"/>
                  <a:pt x="335196" y="308916"/>
                  <a:pt x="318726" y="307072"/>
                </a:cubicBezTo>
                <a:cubicBezTo>
                  <a:pt x="299086" y="301835"/>
                  <a:pt x="285962" y="283346"/>
                  <a:pt x="287500" y="263076"/>
                </a:cubicBezTo>
                <a:cubicBezTo>
                  <a:pt x="289793" y="243258"/>
                  <a:pt x="300708" y="225457"/>
                  <a:pt x="317327" y="214420"/>
                </a:cubicBezTo>
                <a:cubicBezTo>
                  <a:pt x="363933" y="180491"/>
                  <a:pt x="434587" y="196337"/>
                  <a:pt x="475134" y="237630"/>
                </a:cubicBezTo>
                <a:cubicBezTo>
                  <a:pt x="515681" y="278922"/>
                  <a:pt x="531620" y="338857"/>
                  <a:pt x="535907" y="396647"/>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solidFill>
                <a:schemeClr val="dk1"/>
              </a:solidFill>
              <a:latin typeface="Calibri"/>
              <a:ea typeface="Calibri"/>
              <a:cs typeface="Calibri"/>
              <a:sym typeface="Calibri"/>
            </a:endParaRPr>
          </a:p>
        </p:txBody>
      </p:sp>
      <p:grpSp>
        <p:nvGrpSpPr>
          <p:cNvPr id="1188" name="Google Shape;1188;p21"/>
          <p:cNvGrpSpPr/>
          <p:nvPr/>
        </p:nvGrpSpPr>
        <p:grpSpPr>
          <a:xfrm>
            <a:off x="9443438" y="5267671"/>
            <a:ext cx="797215" cy="1092077"/>
            <a:chOff x="3945657" y="1881284"/>
            <a:chExt cx="519121" cy="711127"/>
          </a:xfrm>
        </p:grpSpPr>
        <p:sp>
          <p:nvSpPr>
            <p:cNvPr id="1189" name="Google Shape;1189;p21"/>
            <p:cNvSpPr/>
            <p:nvPr/>
          </p:nvSpPr>
          <p:spPr>
            <a:xfrm>
              <a:off x="3945657" y="1881284"/>
              <a:ext cx="519112" cy="700087"/>
            </a:xfrm>
            <a:custGeom>
              <a:avLst/>
              <a:gdLst/>
              <a:ahLst/>
              <a:cxnLst/>
              <a:rect l="l" t="t" r="r" b="b"/>
              <a:pathLst>
                <a:path w="519112" h="700087" extrusionOk="0">
                  <a:moveTo>
                    <a:pt x="191357" y="0"/>
                  </a:moveTo>
                  <a:lnTo>
                    <a:pt x="0" y="237239"/>
                  </a:lnTo>
                  <a:lnTo>
                    <a:pt x="0" y="700088"/>
                  </a:lnTo>
                  <a:lnTo>
                    <a:pt x="518826" y="593827"/>
                  </a:lnTo>
                  <a:lnTo>
                    <a:pt x="519113" y="128892"/>
                  </a:lnTo>
                  <a:lnTo>
                    <a:pt x="191357"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190" name="Google Shape;1190;p21"/>
            <p:cNvGrpSpPr/>
            <p:nvPr/>
          </p:nvGrpSpPr>
          <p:grpSpPr>
            <a:xfrm>
              <a:off x="3945666" y="1892257"/>
              <a:ext cx="519112" cy="700154"/>
              <a:chOff x="9831207" y="3113093"/>
              <a:chExt cx="519112" cy="700154"/>
            </a:xfrm>
          </p:grpSpPr>
          <p:sp>
            <p:nvSpPr>
              <p:cNvPr id="1191" name="Google Shape;1191;p21"/>
              <p:cNvSpPr/>
              <p:nvPr/>
            </p:nvSpPr>
            <p:spPr>
              <a:xfrm>
                <a:off x="9831207" y="3242052"/>
                <a:ext cx="519111" cy="571195"/>
              </a:xfrm>
              <a:custGeom>
                <a:avLst/>
                <a:gdLst/>
                <a:ahLst/>
                <a:cxnLst/>
                <a:rect l="l" t="t" r="r" b="b"/>
                <a:pathLst>
                  <a:path w="519111" h="571195" extrusionOk="0">
                    <a:moveTo>
                      <a:pt x="95" y="108385"/>
                    </a:moveTo>
                    <a:lnTo>
                      <a:pt x="519112" y="0"/>
                    </a:lnTo>
                    <a:lnTo>
                      <a:pt x="519017" y="464925"/>
                    </a:lnTo>
                    <a:lnTo>
                      <a:pt x="0" y="571195"/>
                    </a:lnTo>
                    <a:lnTo>
                      <a:pt x="95" y="108385"/>
                    </a:lnTo>
                    <a:close/>
                  </a:path>
                </a:pathLst>
              </a:custGeom>
              <a:noFill/>
              <a:ln w="9525" cap="rnd"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2" name="Google Shape;1192;p21"/>
              <p:cNvSpPr/>
              <p:nvPr/>
            </p:nvSpPr>
            <p:spPr>
              <a:xfrm>
                <a:off x="9831302" y="3113093"/>
                <a:ext cx="519017" cy="237343"/>
              </a:xfrm>
              <a:custGeom>
                <a:avLst/>
                <a:gdLst/>
                <a:ahLst/>
                <a:cxnLst/>
                <a:rect l="l" t="t" r="r" b="b"/>
                <a:pathLst>
                  <a:path w="519017" h="237343" extrusionOk="0">
                    <a:moveTo>
                      <a:pt x="0" y="237344"/>
                    </a:moveTo>
                    <a:lnTo>
                      <a:pt x="191548" y="0"/>
                    </a:lnTo>
                    <a:lnTo>
                      <a:pt x="519017" y="128959"/>
                    </a:lnTo>
                  </a:path>
                </a:pathLst>
              </a:custGeom>
              <a:noFill/>
              <a:ln w="9525" cap="rnd"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3" name="Google Shape;1193;p21"/>
              <p:cNvSpPr/>
              <p:nvPr/>
            </p:nvSpPr>
            <p:spPr>
              <a:xfrm>
                <a:off x="9831302" y="3575904"/>
                <a:ext cx="519017" cy="237343"/>
              </a:xfrm>
              <a:custGeom>
                <a:avLst/>
                <a:gdLst/>
                <a:ahLst/>
                <a:cxnLst/>
                <a:rect l="l" t="t" r="r" b="b"/>
                <a:pathLst>
                  <a:path w="519017" h="237343" extrusionOk="0">
                    <a:moveTo>
                      <a:pt x="0" y="237344"/>
                    </a:moveTo>
                    <a:lnTo>
                      <a:pt x="191548" y="0"/>
                    </a:lnTo>
                    <a:lnTo>
                      <a:pt x="519017" y="128959"/>
                    </a:lnTo>
                  </a:path>
                </a:pathLst>
              </a:custGeom>
              <a:noFill/>
              <a:ln w="9525" cap="rnd" cmpd="sng">
                <a:solidFill>
                  <a:schemeClr val="dk2"/>
                </a:solidFill>
                <a:prstDash val="dash"/>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4" name="Google Shape;1194;p21"/>
              <p:cNvSpPr/>
              <p:nvPr/>
            </p:nvSpPr>
            <p:spPr>
              <a:xfrm>
                <a:off x="10022849" y="3113093"/>
                <a:ext cx="9525" cy="462810"/>
              </a:xfrm>
              <a:custGeom>
                <a:avLst/>
                <a:gdLst/>
                <a:ahLst/>
                <a:cxnLst/>
                <a:rect l="l" t="t" r="r" b="b"/>
                <a:pathLst>
                  <a:path w="9525" h="462810" extrusionOk="0">
                    <a:moveTo>
                      <a:pt x="0" y="462810"/>
                    </a:moveTo>
                    <a:lnTo>
                      <a:pt x="0" y="0"/>
                    </a:lnTo>
                  </a:path>
                </a:pathLst>
              </a:custGeom>
              <a:noFill/>
              <a:ln w="9525" cap="rnd" cmpd="sng">
                <a:solidFill>
                  <a:schemeClr val="dk2"/>
                </a:solidFill>
                <a:prstDash val="dash"/>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B8E35D9-BE74-32DF-C2FA-E417226154FB}"/>
              </a:ext>
            </a:extLst>
          </p:cNvPr>
          <p:cNvPicPr>
            <a:picLocks noChangeAspect="1"/>
          </p:cNvPicPr>
          <p:nvPr/>
        </p:nvPicPr>
        <p:blipFill>
          <a:blip r:embed="rId2"/>
          <a:stretch>
            <a:fillRect/>
          </a:stretch>
        </p:blipFill>
        <p:spPr>
          <a:xfrm>
            <a:off x="6172200" y="1853913"/>
            <a:ext cx="5632317" cy="3853834"/>
          </a:xfrm>
          <a:prstGeom prst="rect">
            <a:avLst/>
          </a:prstGeom>
        </p:spPr>
      </p:pic>
      <p:sp>
        <p:nvSpPr>
          <p:cNvPr id="2" name="Title 1">
            <a:extLst>
              <a:ext uri="{FF2B5EF4-FFF2-40B4-BE49-F238E27FC236}">
                <a16:creationId xmlns:a16="http://schemas.microsoft.com/office/drawing/2014/main" id="{024B44DA-5E9E-A0C5-405E-AB573C97A252}"/>
              </a:ext>
            </a:extLst>
          </p:cNvPr>
          <p:cNvSpPr>
            <a:spLocks noGrp="1"/>
          </p:cNvSpPr>
          <p:nvPr>
            <p:ph type="title"/>
          </p:nvPr>
        </p:nvSpPr>
        <p:spPr/>
        <p:txBody>
          <a:bodyPr/>
          <a:lstStyle/>
          <a:p>
            <a:r>
              <a:rPr lang="vi-VN" sz="36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Thuật toán tìm phương pháp tối ưu tuyến tính</a:t>
            </a:r>
            <a:r>
              <a:rPr lang="vi-VN" sz="3600" dirty="0">
                <a:latin typeface="Calibri" panose="020F0502020204030204" pitchFamily="34" charset="0"/>
                <a:ea typeface="Calibri" panose="020F0502020204030204" pitchFamily="34" charset="0"/>
                <a:cs typeface="Calibri" panose="020F0502020204030204" pitchFamily="34" charset="0"/>
              </a:rPr>
              <a:t> </a:t>
            </a:r>
            <a:br>
              <a:rPr lang="vi-VN" dirty="0"/>
            </a:br>
            <a:endParaRPr lang="en-US" dirty="0"/>
          </a:p>
        </p:txBody>
      </p:sp>
      <p:sp>
        <p:nvSpPr>
          <p:cNvPr id="3" name="Text Placeholder 2">
            <a:extLst>
              <a:ext uri="{FF2B5EF4-FFF2-40B4-BE49-F238E27FC236}">
                <a16:creationId xmlns:a16="http://schemas.microsoft.com/office/drawing/2014/main" id="{3CAB14E3-CAB6-DB96-47AE-79EC9212E18A}"/>
              </a:ext>
            </a:extLst>
          </p:cNvPr>
          <p:cNvSpPr>
            <a:spLocks noGrp="1"/>
          </p:cNvSpPr>
          <p:nvPr>
            <p:ph type="body" idx="1"/>
          </p:nvPr>
        </p:nvSpPr>
        <p:spPr>
          <a:xfrm>
            <a:off x="1106475" y="1343014"/>
            <a:ext cx="7003052" cy="568913"/>
          </a:xfrm>
        </p:spPr>
        <p:txBody>
          <a:bodyPr/>
          <a:lstStyle/>
          <a:p>
            <a:pPr marL="107950" indent="0">
              <a:buNone/>
            </a:pPr>
            <a:r>
              <a:rPr lang="vi-VN" sz="2400" b="1" i="1" dirty="0">
                <a:latin typeface="Calibri" panose="020F0502020204030204" pitchFamily="34" charset="0"/>
                <a:ea typeface="Calibri" panose="020F0502020204030204" pitchFamily="34" charset="0"/>
                <a:cs typeface="Calibri" panose="020F0502020204030204" pitchFamily="34" charset="0"/>
              </a:rPr>
              <a:t>Thuật toán</a:t>
            </a:r>
            <a:r>
              <a:rPr lang="en-US" sz="2400" b="1" i="1" dirty="0">
                <a:latin typeface="Calibri" panose="020F0502020204030204" pitchFamily="34" charset="0"/>
                <a:ea typeface="Calibri" panose="020F0502020204030204" pitchFamily="34" charset="0"/>
                <a:cs typeface="Calibri" panose="020F0502020204030204" pitchFamily="34" charset="0"/>
              </a:rPr>
              <a:t> </a:t>
            </a:r>
            <a:r>
              <a:rPr lang="en-US" sz="2400" b="1" i="1" dirty="0" err="1">
                <a:latin typeface="Calibri" panose="020F0502020204030204" pitchFamily="34" charset="0"/>
                <a:ea typeface="Calibri" panose="020F0502020204030204" pitchFamily="34" charset="0"/>
                <a:cs typeface="Calibri" panose="020F0502020204030204" pitchFamily="34" charset="0"/>
              </a:rPr>
              <a:t>đối</a:t>
            </a:r>
            <a:r>
              <a:rPr lang="en-US" sz="2400" b="1" i="1" dirty="0">
                <a:latin typeface="Calibri" panose="020F0502020204030204" pitchFamily="34" charset="0"/>
                <a:ea typeface="Calibri" panose="020F0502020204030204" pitchFamily="34" charset="0"/>
                <a:cs typeface="Calibri" panose="020F0502020204030204" pitchFamily="34" charset="0"/>
              </a:rPr>
              <a:t> </a:t>
            </a:r>
            <a:r>
              <a:rPr lang="en-US" sz="2400" b="1" i="1" dirty="0" err="1">
                <a:latin typeface="Calibri" panose="020F0502020204030204" pitchFamily="34" charset="0"/>
                <a:ea typeface="Calibri" panose="020F0502020204030204" pitchFamily="34" charset="0"/>
                <a:cs typeface="Calibri" panose="020F0502020204030204" pitchFamily="34" charset="0"/>
              </a:rPr>
              <a:t>ngẫu</a:t>
            </a:r>
            <a:br>
              <a:rPr lang="vi-VN" sz="2400" dirty="0"/>
            </a:br>
            <a:br>
              <a:rPr lang="vi-VN" dirty="0"/>
            </a:br>
            <a:endParaRPr lang="en-US" dirty="0"/>
          </a:p>
        </p:txBody>
      </p:sp>
      <p:sp>
        <p:nvSpPr>
          <p:cNvPr id="4" name="TextBox 3">
            <a:extLst>
              <a:ext uri="{FF2B5EF4-FFF2-40B4-BE49-F238E27FC236}">
                <a16:creationId xmlns:a16="http://schemas.microsoft.com/office/drawing/2014/main" id="{33167B84-F496-A258-F6D7-4717A7DB6CD4}"/>
              </a:ext>
            </a:extLst>
          </p:cNvPr>
          <p:cNvSpPr txBox="1"/>
          <p:nvPr/>
        </p:nvSpPr>
        <p:spPr>
          <a:xfrm>
            <a:off x="1208034" y="1911927"/>
            <a:ext cx="5376010" cy="1569660"/>
          </a:xfrm>
          <a:prstGeom prst="rect">
            <a:avLst/>
          </a:prstGeom>
          <a:noFill/>
        </p:spPr>
        <p:txBody>
          <a:bodyPr wrap="square" rtlCol="0">
            <a:spAutoFit/>
          </a:bodyPr>
          <a:lstStyle/>
          <a:p>
            <a:r>
              <a:rPr lang="en-US" sz="2000" b="1" i="1"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Thuật</a:t>
            </a:r>
            <a:r>
              <a:rPr lang="en-US" sz="2000" b="1"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b="1" i="1"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toán</a:t>
            </a:r>
            <a:r>
              <a:rPr lang="en-US" sz="2000" b="1"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p>
          <a:p>
            <a:r>
              <a:rPr lang="en-US" sz="2000" b="1"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Quy </a:t>
            </a:r>
            <a:r>
              <a:rPr lang="en-US" sz="20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tắc</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chuyển</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đổi</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giữa</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bài</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toán</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min - max</a:t>
            </a:r>
            <a:r>
              <a:rPr lang="en-US" sz="2000" dirty="0">
                <a:latin typeface="Calibri" panose="020F0502020204030204" pitchFamily="34" charset="0"/>
                <a:ea typeface="Calibri" panose="020F0502020204030204" pitchFamily="34" charset="0"/>
                <a:cs typeface="Calibri" panose="020F0502020204030204" pitchFamily="34" charset="0"/>
              </a:rPr>
              <a:t> </a:t>
            </a:r>
            <a:br>
              <a:rPr lang="en-US" sz="2800" dirty="0"/>
            </a:br>
            <a:r>
              <a:rPr lang="en-US" sz="2000" dirty="0">
                <a:latin typeface="Calibri" panose="020F0502020204030204" pitchFamily="34" charset="0"/>
                <a:ea typeface="Calibri" panose="020F0502020204030204" pitchFamily="34" charset="0"/>
                <a:cs typeface="Calibri" panose="020F0502020204030204" pitchFamily="34" charset="0"/>
              </a:rPr>
              <a:t> </a:t>
            </a:r>
            <a:br>
              <a:rPr lang="en-US" sz="2000" dirty="0">
                <a:latin typeface="Calibri" panose="020F0502020204030204" pitchFamily="34" charset="0"/>
                <a:ea typeface="Calibri" panose="020F0502020204030204" pitchFamily="34" charset="0"/>
                <a:cs typeface="Calibri" panose="020F0502020204030204" pitchFamily="34" charset="0"/>
              </a:rPr>
            </a:br>
            <a:br>
              <a:rPr lang="vi-VN" sz="1800" dirty="0">
                <a:latin typeface="Calibri" panose="020F0502020204030204" pitchFamily="34" charset="0"/>
                <a:ea typeface="Calibri" panose="020F0502020204030204" pitchFamily="34" charset="0"/>
                <a:cs typeface="Calibri" panose="020F0502020204030204" pitchFamily="34" charset="0"/>
              </a:rPr>
            </a:br>
            <a:endParaRPr lang="en-US" sz="1800" dirty="0">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BC2A4965-B10A-C25B-233E-EE0A25889306}"/>
              </a:ext>
            </a:extLst>
          </p:cNvPr>
          <p:cNvSpPr txBox="1"/>
          <p:nvPr/>
        </p:nvSpPr>
        <p:spPr>
          <a:xfrm>
            <a:off x="1289183" y="5031265"/>
            <a:ext cx="9760529" cy="707886"/>
          </a:xfrm>
          <a:prstGeom prst="rect">
            <a:avLst/>
          </a:prstGeom>
          <a:noFill/>
        </p:spPr>
        <p:txBody>
          <a:bodyPr wrap="square" rtlCol="0">
            <a:spAutoFit/>
          </a:bodyPr>
          <a:lstStyle/>
          <a:p>
            <a:br>
              <a:rPr lang="vi-VN" sz="2000" dirty="0"/>
            </a:br>
            <a:endParaRPr lang="en-US" sz="2000" dirty="0">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F6D870F4-BC16-CC68-E6E3-DE66795FB05B}"/>
              </a:ext>
            </a:extLst>
          </p:cNvPr>
          <p:cNvPicPr>
            <a:picLocks noChangeAspect="1"/>
          </p:cNvPicPr>
          <p:nvPr/>
        </p:nvPicPr>
        <p:blipFill>
          <a:blip r:embed="rId3"/>
          <a:stretch>
            <a:fillRect/>
          </a:stretch>
        </p:blipFill>
        <p:spPr>
          <a:xfrm>
            <a:off x="665977" y="2639573"/>
            <a:ext cx="5870442" cy="3461614"/>
          </a:xfrm>
          <a:prstGeom prst="rect">
            <a:avLst/>
          </a:prstGeom>
        </p:spPr>
      </p:pic>
    </p:spTree>
    <p:extLst>
      <p:ext uri="{BB962C8B-B14F-4D97-AF65-F5344CB8AC3E}">
        <p14:creationId xmlns:p14="http://schemas.microsoft.com/office/powerpoint/2010/main" val="313811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9FDC7-63D9-41EF-EB6E-9AD403D675C9}"/>
              </a:ext>
            </a:extLst>
          </p:cNvPr>
          <p:cNvSpPr>
            <a:spLocks noGrp="1"/>
          </p:cNvSpPr>
          <p:nvPr>
            <p:ph type="title"/>
          </p:nvPr>
        </p:nvSpPr>
        <p:spPr>
          <a:xfrm>
            <a:off x="1420800" y="400050"/>
            <a:ext cx="9502800" cy="923228"/>
          </a:xfrm>
        </p:spPr>
        <p:txBody>
          <a:bodyPr/>
          <a:lstStyle/>
          <a:p>
            <a:pPr algn="ctr"/>
            <a:r>
              <a:rPr lang="vi-VN" sz="4000" b="1" i="1" dirty="0">
                <a:latin typeface="Calibri" panose="020F0502020204030204" pitchFamily="34" charset="0"/>
                <a:ea typeface="Calibri" panose="020F0502020204030204" pitchFamily="34" charset="0"/>
                <a:cs typeface="Calibri" panose="020F0502020204030204" pitchFamily="34" charset="0"/>
              </a:rPr>
              <a:t>Thuật toán</a:t>
            </a:r>
            <a:r>
              <a:rPr lang="en-US" sz="4000" b="1" i="1" dirty="0">
                <a:latin typeface="Calibri" panose="020F0502020204030204" pitchFamily="34" charset="0"/>
                <a:ea typeface="Calibri" panose="020F0502020204030204" pitchFamily="34" charset="0"/>
                <a:cs typeface="Calibri" panose="020F0502020204030204" pitchFamily="34" charset="0"/>
              </a:rPr>
              <a:t> </a:t>
            </a:r>
            <a:r>
              <a:rPr lang="en-US" sz="4000" b="1" i="1" dirty="0" err="1">
                <a:latin typeface="Calibri" panose="020F0502020204030204" pitchFamily="34" charset="0"/>
                <a:ea typeface="Calibri" panose="020F0502020204030204" pitchFamily="34" charset="0"/>
                <a:cs typeface="Calibri" panose="020F0502020204030204" pitchFamily="34" charset="0"/>
              </a:rPr>
              <a:t>đối</a:t>
            </a:r>
            <a:r>
              <a:rPr lang="en-US" sz="4000" b="1" i="1" dirty="0">
                <a:latin typeface="Calibri" panose="020F0502020204030204" pitchFamily="34" charset="0"/>
                <a:ea typeface="Calibri" panose="020F0502020204030204" pitchFamily="34" charset="0"/>
                <a:cs typeface="Calibri" panose="020F0502020204030204" pitchFamily="34" charset="0"/>
              </a:rPr>
              <a:t> </a:t>
            </a:r>
            <a:r>
              <a:rPr lang="en-US" sz="4000" b="1" i="1" dirty="0" err="1">
                <a:latin typeface="Calibri" panose="020F0502020204030204" pitchFamily="34" charset="0"/>
                <a:ea typeface="Calibri" panose="020F0502020204030204" pitchFamily="34" charset="0"/>
                <a:cs typeface="Calibri" panose="020F0502020204030204" pitchFamily="34" charset="0"/>
              </a:rPr>
              <a:t>ngẫu</a:t>
            </a:r>
            <a:endParaRPr lang="en-US" dirty="0"/>
          </a:p>
        </p:txBody>
      </p:sp>
      <p:sp>
        <p:nvSpPr>
          <p:cNvPr id="3" name="Text Placeholder 2">
            <a:extLst>
              <a:ext uri="{FF2B5EF4-FFF2-40B4-BE49-F238E27FC236}">
                <a16:creationId xmlns:a16="http://schemas.microsoft.com/office/drawing/2014/main" id="{AD99E2C4-D66B-84F1-FA05-07B12A3DFDB9}"/>
              </a:ext>
            </a:extLst>
          </p:cNvPr>
          <p:cNvSpPr>
            <a:spLocks noGrp="1"/>
          </p:cNvSpPr>
          <p:nvPr>
            <p:ph type="body" idx="1"/>
          </p:nvPr>
        </p:nvSpPr>
        <p:spPr>
          <a:xfrm>
            <a:off x="1582725" y="1323278"/>
            <a:ext cx="9502800" cy="4780750"/>
          </a:xfrm>
        </p:spPr>
        <p:txBody>
          <a:bodyPr/>
          <a:lstStyle/>
          <a:p>
            <a:pPr marL="107950" indent="0">
              <a:buNone/>
            </a:pPr>
            <a:r>
              <a:rPr lang="vi-VN" sz="21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Bài toán đối ngẫu (</a:t>
            </a:r>
            <a:r>
              <a:rPr lang="vi-VN" sz="21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a:t>
            </a:r>
            <a:r>
              <a:rPr lang="vi-VN" sz="21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giúp ta khảo sát </a:t>
            </a:r>
            <a:r>
              <a:rPr lang="vi-VN" sz="21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tính chất</a:t>
            </a:r>
            <a:r>
              <a:rPr lang="vi-VN" sz="21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của bài toán gốc (</a:t>
            </a:r>
            <a:r>
              <a:rPr lang="vi-VN" sz="21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a:t>
            </a:r>
            <a:r>
              <a:rPr lang="vi-VN" sz="21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(mà </a:t>
            </a:r>
            <a:r>
              <a:rPr lang="vi-VN" sz="2100" b="1" i="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không đi giải</a:t>
            </a:r>
            <a:r>
              <a:rPr lang="en-US" sz="2100" b="1" i="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 </a:t>
            </a:r>
            <a:r>
              <a:rPr lang="vi-VN" sz="2100" b="1" i="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trực tiếp</a:t>
            </a:r>
            <a:r>
              <a:rPr lang="vi-VN" sz="21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bài gốc), cụ thể là:</a:t>
            </a:r>
            <a:br>
              <a:rPr lang="vi-VN" sz="21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vi-VN" sz="21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Nếu (</a:t>
            </a:r>
            <a:r>
              <a:rPr lang="vi-VN" sz="21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a:t>
            </a:r>
            <a:r>
              <a:rPr lang="vi-VN" sz="21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tìm </a:t>
            </a:r>
            <a:r>
              <a:rPr lang="vi-VN" sz="2100" b="1"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max</a:t>
            </a:r>
            <a:r>
              <a:rPr lang="vi-VN" sz="21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1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thì mỗi phương án của bài (</a:t>
            </a:r>
            <a:r>
              <a:rPr lang="vi-VN" sz="21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a:t>
            </a:r>
            <a:r>
              <a:rPr lang="vi-VN" sz="21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sẽ cho ta chặn trên của (</a:t>
            </a:r>
            <a:r>
              <a:rPr lang="vi-VN" sz="21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a:t>
            </a:r>
            <a:r>
              <a:rPr lang="vi-VN" sz="21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br>
              <a:rPr lang="vi-VN" sz="21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vi-VN" sz="21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Nếu (</a:t>
            </a:r>
            <a:r>
              <a:rPr lang="vi-VN" sz="21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a:t>
            </a:r>
            <a:r>
              <a:rPr lang="vi-VN" sz="21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tìm </a:t>
            </a:r>
            <a:r>
              <a:rPr lang="vi-VN" sz="2100" b="1"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min</a:t>
            </a:r>
            <a:r>
              <a:rPr lang="vi-VN" sz="21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1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thì mỗi phương án của bài (</a:t>
            </a:r>
            <a:r>
              <a:rPr lang="vi-VN" sz="21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a:t>
            </a:r>
            <a:r>
              <a:rPr lang="vi-VN" sz="21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sẽ cho ta chặn dưới của (</a:t>
            </a:r>
            <a:r>
              <a:rPr lang="vi-VN" sz="21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a:t>
            </a:r>
            <a:r>
              <a:rPr lang="vi-VN" sz="21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br>
              <a:rPr lang="vi-VN" sz="21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vi-VN" sz="21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Sau khi chuyển thành bài toán đối ngẫu, ta có thể dùng phương pháp đơn hình để tìm</a:t>
            </a:r>
            <a:r>
              <a:rPr lang="en-US" sz="21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1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phương án tối ưu.</a:t>
            </a:r>
            <a:r>
              <a:rPr lang="vi-VN" sz="2100" dirty="0">
                <a:latin typeface="Calibri" panose="020F0502020204030204" pitchFamily="34" charset="0"/>
                <a:ea typeface="Calibri" panose="020F0502020204030204" pitchFamily="34" charset="0"/>
                <a:cs typeface="Calibri" panose="020F0502020204030204" pitchFamily="34" charset="0"/>
              </a:rPr>
              <a:t> </a:t>
            </a:r>
            <a:br>
              <a:rPr lang="vi-VN" sz="2100" dirty="0">
                <a:latin typeface="Calibri" panose="020F0502020204030204" pitchFamily="34" charset="0"/>
                <a:ea typeface="Calibri" panose="020F0502020204030204" pitchFamily="34" charset="0"/>
                <a:cs typeface="Calibri" panose="020F0502020204030204" pitchFamily="34" charset="0"/>
              </a:rPr>
            </a:br>
            <a:r>
              <a:rPr lang="vi-VN" sz="21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Đối với cặp bài toán đối ngẫu (</a:t>
            </a:r>
            <a:r>
              <a:rPr lang="vi-VN" sz="21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a:t>
            </a:r>
            <a:r>
              <a:rPr lang="vi-VN" sz="21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và (</a:t>
            </a:r>
            <a:r>
              <a:rPr lang="vi-VN" sz="21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a:t>
            </a:r>
            <a:r>
              <a:rPr lang="vi-VN" sz="21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chỉ xảy ra một trong ba trường hợp sau:</a:t>
            </a:r>
            <a:br>
              <a:rPr lang="vi-VN" sz="21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vi-VN" sz="21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Cả hai bài toán đều </a:t>
            </a:r>
            <a:r>
              <a:rPr lang="vi-VN" sz="21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không có</a:t>
            </a:r>
            <a:r>
              <a:rPr lang="vi-VN" sz="21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phương án tối ưu</a:t>
            </a:r>
            <a:br>
              <a:rPr lang="vi-VN" sz="21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vi-VN" sz="21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Cả hai bài toán đều </a:t>
            </a:r>
            <a:r>
              <a:rPr lang="vi-VN" sz="21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có phương án</a:t>
            </a:r>
            <a:r>
              <a:rPr lang="vi-VN" sz="21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lúc đó chúng đều có phương án tối ưu và giá trị</a:t>
            </a:r>
            <a:r>
              <a:rPr lang="en-US" sz="21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1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hàm mục tiêu đối với hai </a:t>
            </a:r>
            <a:r>
              <a:rPr lang="vi-VN" sz="2100" b="1" u="sng"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phương án tối ưu là bằng nhau</a:t>
            </a:r>
            <a:r>
              <a:rPr lang="vi-VN" sz="21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br>
              <a:rPr lang="vi-VN" sz="21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vi-VN" sz="21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Một trong hai bài toán </a:t>
            </a:r>
            <a:r>
              <a:rPr lang="vi-VN" sz="21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không có phương án</a:t>
            </a:r>
            <a:r>
              <a:rPr lang="vi-VN" sz="21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còn bài toán kia thì </a:t>
            </a:r>
            <a:r>
              <a:rPr lang="vi-VN" sz="21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có phương án</a:t>
            </a:r>
            <a:r>
              <a:rPr lang="vi-VN" sz="21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khi</a:t>
            </a:r>
            <a:r>
              <a:rPr lang="en-US" sz="21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1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đó bài toán có phương án </a:t>
            </a:r>
            <a:r>
              <a:rPr lang="vi-VN" sz="2100" b="1" i="0" u="sng"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không có phương án tối ưu</a:t>
            </a:r>
            <a:r>
              <a:rPr lang="vi-VN" sz="21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vi-VN" sz="2100" dirty="0">
                <a:latin typeface="Calibri" panose="020F0502020204030204" pitchFamily="34" charset="0"/>
                <a:ea typeface="Calibri" panose="020F0502020204030204" pitchFamily="34" charset="0"/>
                <a:cs typeface="Calibri" panose="020F0502020204030204" pitchFamily="34" charset="0"/>
              </a:rPr>
              <a:t> </a:t>
            </a:r>
            <a:br>
              <a:rPr lang="vi-VN" dirty="0"/>
            </a:br>
            <a:endParaRPr lang="en-US" dirty="0"/>
          </a:p>
        </p:txBody>
      </p:sp>
    </p:spTree>
    <p:extLst>
      <p:ext uri="{BB962C8B-B14F-4D97-AF65-F5344CB8AC3E}">
        <p14:creationId xmlns:p14="http://schemas.microsoft.com/office/powerpoint/2010/main" val="2437740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BB7CE-7503-B1C5-E445-639CF193A476}"/>
              </a:ext>
            </a:extLst>
          </p:cNvPr>
          <p:cNvSpPr>
            <a:spLocks noGrp="1"/>
          </p:cNvSpPr>
          <p:nvPr>
            <p:ph type="title"/>
          </p:nvPr>
        </p:nvSpPr>
        <p:spPr>
          <a:xfrm>
            <a:off x="1468595" y="942108"/>
            <a:ext cx="2558459" cy="997265"/>
          </a:xfrm>
        </p:spPr>
        <p:txBody>
          <a:bodyPr/>
          <a:lstStyle/>
          <a:p>
            <a:pPr algn="l"/>
            <a:r>
              <a:rPr lang="en-US" dirty="0" err="1">
                <a:latin typeface="Calibri" panose="020F0502020204030204" pitchFamily="34" charset="0"/>
                <a:ea typeface="Calibri" panose="020F0502020204030204" pitchFamily="34" charset="0"/>
                <a:cs typeface="Calibri" panose="020F0502020204030204" pitchFamily="34" charset="0"/>
              </a:rPr>
              <a:t>Ví</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dụ</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3E792309-B590-90FD-5C2D-3198F7E553D7}"/>
              </a:ext>
            </a:extLst>
          </p:cNvPr>
          <p:cNvPicPr>
            <a:picLocks noChangeAspect="1"/>
          </p:cNvPicPr>
          <p:nvPr/>
        </p:nvPicPr>
        <p:blipFill>
          <a:blip r:embed="rId2"/>
          <a:stretch>
            <a:fillRect/>
          </a:stretch>
        </p:blipFill>
        <p:spPr>
          <a:xfrm>
            <a:off x="3148219" y="942108"/>
            <a:ext cx="7373379" cy="4820323"/>
          </a:xfrm>
          <a:prstGeom prst="rect">
            <a:avLst/>
          </a:prstGeom>
        </p:spPr>
      </p:pic>
    </p:spTree>
    <p:extLst>
      <p:ext uri="{BB962C8B-B14F-4D97-AF65-F5344CB8AC3E}">
        <p14:creationId xmlns:p14="http://schemas.microsoft.com/office/powerpoint/2010/main" val="315069108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21589-4549-8BF1-14F4-1B3EB374B152}"/>
              </a:ext>
            </a:extLst>
          </p:cNvPr>
          <p:cNvSpPr>
            <a:spLocks noGrp="1"/>
          </p:cNvSpPr>
          <p:nvPr>
            <p:ph type="title"/>
          </p:nvPr>
        </p:nvSpPr>
        <p:spPr/>
        <p:txBody>
          <a:bodyPr/>
          <a:lstStyle/>
          <a:p>
            <a:r>
              <a:rPr lang="en-US" dirty="0" err="1">
                <a:latin typeface="Calibri" panose="020F0502020204030204" pitchFamily="34" charset="0"/>
                <a:ea typeface="Calibri" panose="020F0502020204030204" pitchFamily="34" charset="0"/>
                <a:cs typeface="Calibri" panose="020F0502020204030204" pitchFamily="34" charset="0"/>
              </a:rPr>
              <a:t>Nhận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xét</a:t>
            </a:r>
            <a:r>
              <a:rPr lang="en-US" dirty="0">
                <a:latin typeface="Calibri" panose="020F0502020204030204" pitchFamily="34" charset="0"/>
                <a:ea typeface="Calibri" panose="020F0502020204030204" pitchFamily="34" charset="0"/>
                <a:cs typeface="Calibri" panose="020F0502020204030204" pitchFamily="34" charset="0"/>
              </a:rPr>
              <a:t>:</a:t>
            </a:r>
          </a:p>
        </p:txBody>
      </p:sp>
      <p:sp>
        <p:nvSpPr>
          <p:cNvPr id="3" name="Text Placeholder 2">
            <a:extLst>
              <a:ext uri="{FF2B5EF4-FFF2-40B4-BE49-F238E27FC236}">
                <a16:creationId xmlns:a16="http://schemas.microsoft.com/office/drawing/2014/main" id="{865C5A65-ED23-1841-4BE6-FF3910A662BB}"/>
              </a:ext>
            </a:extLst>
          </p:cNvPr>
          <p:cNvSpPr>
            <a:spLocks noGrp="1"/>
          </p:cNvSpPr>
          <p:nvPr>
            <p:ph type="body" idx="1"/>
          </p:nvPr>
        </p:nvSpPr>
        <p:spPr>
          <a:xfrm>
            <a:off x="1445399" y="1628775"/>
            <a:ext cx="4974451" cy="4361471"/>
          </a:xfrm>
        </p:spPr>
        <p:txBody>
          <a:bodyPr/>
          <a:lstStyle/>
          <a:p>
            <a:pPr marL="107950" indent="0">
              <a:buNone/>
            </a:pPr>
            <a:r>
              <a:rPr lang="vi-VN" sz="28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Ưu điểm</a:t>
            </a:r>
            <a:r>
              <a:rPr lang="en-US" sz="28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br>
              <a:rPr lang="vi-VN"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vi-VN" sz="24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Phương pháp đối ngẫu đưa ta một góc nhìn khác để giải bài toán, đôi khi việc giải</a:t>
            </a:r>
            <a:r>
              <a:rPr lang="en-US"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bài toán gốc tốn nhiều công sức hơn bài toán đối ngẫu.</a:t>
            </a:r>
            <a:br>
              <a:rPr lang="vi-VN"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vi-VN" sz="24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Phương pháp đối ngẫu sẽ là một công cụ mạnh khi kết hợp với thuật toán đơn hình.</a:t>
            </a:r>
            <a:r>
              <a:rPr lang="vi-VN" sz="2400" dirty="0">
                <a:latin typeface="Calibri" panose="020F0502020204030204" pitchFamily="34" charset="0"/>
                <a:ea typeface="Calibri" panose="020F0502020204030204" pitchFamily="34" charset="0"/>
                <a:cs typeface="Calibri" panose="020F0502020204030204" pitchFamily="34" charset="0"/>
              </a:rPr>
              <a:t> </a:t>
            </a:r>
            <a:br>
              <a:rPr lang="vi-VN" dirty="0"/>
            </a:br>
            <a:r>
              <a:rPr lang="vi-VN"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vi-VN" dirty="0">
                <a:latin typeface="Calibri" panose="020F0502020204030204" pitchFamily="34" charset="0"/>
                <a:ea typeface="Calibri" panose="020F0502020204030204" pitchFamily="34" charset="0"/>
                <a:cs typeface="Calibri" panose="020F0502020204030204" pitchFamily="34" charset="0"/>
              </a:rPr>
              <a:t> </a:t>
            </a:r>
            <a:br>
              <a:rPr lang="vi-VN" dirty="0"/>
            </a:br>
            <a:endParaRPr lang="en-US" dirty="0"/>
          </a:p>
        </p:txBody>
      </p:sp>
      <p:sp>
        <p:nvSpPr>
          <p:cNvPr id="4" name="Text Placeholder 3">
            <a:extLst>
              <a:ext uri="{FF2B5EF4-FFF2-40B4-BE49-F238E27FC236}">
                <a16:creationId xmlns:a16="http://schemas.microsoft.com/office/drawing/2014/main" id="{1C851C14-ED84-2F3D-7C6D-C328C411DD7D}"/>
              </a:ext>
            </a:extLst>
          </p:cNvPr>
          <p:cNvSpPr>
            <a:spLocks noGrp="1"/>
          </p:cNvSpPr>
          <p:nvPr>
            <p:ph type="body" idx="2"/>
          </p:nvPr>
        </p:nvSpPr>
        <p:spPr>
          <a:xfrm>
            <a:off x="6521012" y="1735250"/>
            <a:ext cx="4477800" cy="3817800"/>
          </a:xfrm>
        </p:spPr>
        <p:txBody>
          <a:bodyPr/>
          <a:lstStyle/>
          <a:p>
            <a:pPr marL="107950" indent="0">
              <a:buNone/>
            </a:pPr>
            <a:r>
              <a:rPr lang="vi-VN" sz="28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Nhược điểm</a:t>
            </a:r>
            <a:r>
              <a:rPr lang="en-US" sz="28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b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vi-VN" sz="24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Trong một vài trường hợp, bài toán đối ngẫu sẽ phức tạp hơn</a:t>
            </a:r>
            <a:r>
              <a:rPr lang="en-US"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bài toán gốc.</a:t>
            </a:r>
            <a:br>
              <a:rPr lang="vi-VN"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vi-VN" sz="24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Phương pháp đối ngẫu có thể bị mắc kẹt ở một giải pháp không tối ưu và không thể</a:t>
            </a:r>
            <a:r>
              <a:rPr lang="en-US"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tìm thấy giải pháp tốt hơn.</a:t>
            </a:r>
            <a:r>
              <a:rPr lang="vi-VN" sz="2400" dirty="0">
                <a:latin typeface="Calibri" panose="020F0502020204030204" pitchFamily="34" charset="0"/>
                <a:ea typeface="Calibri" panose="020F0502020204030204" pitchFamily="34" charset="0"/>
                <a:cs typeface="Calibri" panose="020F0502020204030204" pitchFamily="34" charset="0"/>
              </a:rPr>
              <a:t> </a:t>
            </a:r>
            <a:br>
              <a:rPr lang="vi-VN" sz="2000" dirty="0"/>
            </a:br>
            <a:br>
              <a:rPr lang="vi-VN" dirty="0"/>
            </a:br>
            <a:endParaRPr lang="en-US" dirty="0"/>
          </a:p>
        </p:txBody>
      </p:sp>
    </p:spTree>
    <p:extLst>
      <p:ext uri="{BB962C8B-B14F-4D97-AF65-F5344CB8AC3E}">
        <p14:creationId xmlns:p14="http://schemas.microsoft.com/office/powerpoint/2010/main" val="4198316869"/>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22"/>
          <p:cNvSpPr/>
          <p:nvPr/>
        </p:nvSpPr>
        <p:spPr>
          <a:xfrm rot="-4767314">
            <a:off x="10575880" y="1212393"/>
            <a:ext cx="1338440" cy="1146242"/>
          </a:xfrm>
          <a:custGeom>
            <a:avLst/>
            <a:gdLst/>
            <a:ahLst/>
            <a:cxnLst/>
            <a:rect l="l" t="t" r="r" b="b"/>
            <a:pathLst>
              <a:path w="2278505" h="1951316" extrusionOk="0">
                <a:moveTo>
                  <a:pt x="124884" y="1951316"/>
                </a:moveTo>
                <a:cubicBezTo>
                  <a:pt x="606183" y="1779990"/>
                  <a:pt x="782090" y="115363"/>
                  <a:pt x="199398" y="305511"/>
                </a:cubicBezTo>
                <a:cubicBezTo>
                  <a:pt x="-362682" y="488934"/>
                  <a:pt x="366486" y="1750205"/>
                  <a:pt x="1110988" y="1498460"/>
                </a:cubicBezTo>
                <a:cubicBezTo>
                  <a:pt x="1586238" y="1337754"/>
                  <a:pt x="1698967" y="-145365"/>
                  <a:pt x="1110988" y="11617"/>
                </a:cubicBezTo>
                <a:cubicBezTo>
                  <a:pt x="522039" y="168846"/>
                  <a:pt x="1391862" y="1377502"/>
                  <a:pt x="2278506" y="1271498"/>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1200" name="Google Shape;1200;p22"/>
          <p:cNvSpPr/>
          <p:nvPr/>
        </p:nvSpPr>
        <p:spPr>
          <a:xfrm>
            <a:off x="5263462" y="752199"/>
            <a:ext cx="1665064" cy="1625946"/>
          </a:xfrm>
          <a:custGeom>
            <a:avLst/>
            <a:gdLst/>
            <a:ahLst/>
            <a:cxnLst/>
            <a:rect l="l" t="t" r="r" b="b"/>
            <a:pathLst>
              <a:path w="2265393" h="2212171" extrusionOk="0">
                <a:moveTo>
                  <a:pt x="0" y="675346"/>
                </a:moveTo>
                <a:cubicBezTo>
                  <a:pt x="0" y="675346"/>
                  <a:pt x="322583" y="23685"/>
                  <a:pt x="1080793" y="638"/>
                </a:cubicBezTo>
                <a:cubicBezTo>
                  <a:pt x="1782208" y="-20661"/>
                  <a:pt x="2285012" y="494213"/>
                  <a:pt x="2264806" y="1082633"/>
                </a:cubicBezTo>
                <a:cubicBezTo>
                  <a:pt x="2244781" y="1668741"/>
                  <a:pt x="1802779" y="2204622"/>
                  <a:pt x="1251550" y="2212032"/>
                </a:cubicBezTo>
                <a:cubicBezTo>
                  <a:pt x="696681" y="2219495"/>
                  <a:pt x="122879" y="1926278"/>
                  <a:pt x="61349" y="1350492"/>
                </a:cubicBezTo>
                <a:cubicBezTo>
                  <a:pt x="0" y="776727"/>
                  <a:pt x="422889" y="577516"/>
                  <a:pt x="422889" y="577516"/>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1201" name="Google Shape;1201;p22"/>
          <p:cNvSpPr/>
          <p:nvPr/>
        </p:nvSpPr>
        <p:spPr>
          <a:xfrm>
            <a:off x="5263463" y="752260"/>
            <a:ext cx="1625700" cy="1626000"/>
          </a:xfrm>
          <a:prstGeom prst="ellipse">
            <a:avLst/>
          </a:pr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02" name="Google Shape;1202;p22"/>
          <p:cNvSpPr txBox="1">
            <a:spLocks noGrp="1"/>
          </p:cNvSpPr>
          <p:nvPr>
            <p:ph type="body" idx="1"/>
          </p:nvPr>
        </p:nvSpPr>
        <p:spPr>
          <a:xfrm>
            <a:off x="2712450" y="4588524"/>
            <a:ext cx="6919500" cy="910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endParaRPr dirty="0"/>
          </a:p>
        </p:txBody>
      </p:sp>
      <p:sp>
        <p:nvSpPr>
          <p:cNvPr id="1203" name="Google Shape;1203;p22"/>
          <p:cNvSpPr txBox="1">
            <a:spLocks noGrp="1"/>
          </p:cNvSpPr>
          <p:nvPr>
            <p:ph type="title"/>
          </p:nvPr>
        </p:nvSpPr>
        <p:spPr>
          <a:xfrm>
            <a:off x="2016513" y="3592727"/>
            <a:ext cx="8581964" cy="2178292"/>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vi-VN" sz="32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PHẦN MỀM TÌM PHƯƠNG ÁN TỐI ƯU CHO</a:t>
            </a:r>
            <a:r>
              <a:rPr lang="en-US" sz="32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32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BÀI</a:t>
            </a:r>
            <a:r>
              <a:rPr lang="en-US" sz="32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32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TOÁN VẬN TẢI</a:t>
            </a:r>
            <a:r>
              <a:rPr lang="vi-VN" sz="3200" dirty="0">
                <a:latin typeface="Calibri" panose="020F0502020204030204" pitchFamily="34" charset="0"/>
                <a:ea typeface="Calibri" panose="020F0502020204030204" pitchFamily="34" charset="0"/>
                <a:cs typeface="Calibri" panose="020F0502020204030204" pitchFamily="34" charset="0"/>
              </a:rPr>
              <a:t> </a:t>
            </a:r>
            <a:br>
              <a:rPr lang="vi-VN" sz="1600" dirty="0"/>
            </a:br>
            <a:br>
              <a:rPr lang="vi-VN" dirty="0"/>
            </a:b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1204" name="Google Shape;1204;p22"/>
          <p:cNvSpPr/>
          <p:nvPr/>
        </p:nvSpPr>
        <p:spPr>
          <a:xfrm>
            <a:off x="5650660" y="1183500"/>
            <a:ext cx="851330" cy="763500"/>
          </a:xfrm>
          <a:prstGeom prst="rect">
            <a:avLst/>
          </a:prstGeom>
        </p:spPr>
        <p:txBody>
          <a:bodyPr>
            <a:prstTxWarp prst="textPlain">
              <a:avLst/>
            </a:prstTxWarp>
          </a:bodyPr>
          <a:lstStyle/>
          <a:p>
            <a:pPr lvl="0" algn="ctr"/>
            <a:r>
              <a:rPr b="0" i="0" dirty="0">
                <a:ln w="9525" cap="flat" cmpd="sng">
                  <a:solidFill>
                    <a:schemeClr val="dk2"/>
                  </a:solidFill>
                  <a:prstDash val="solid"/>
                  <a:round/>
                  <a:headEnd type="none" w="sm" len="sm"/>
                  <a:tailEnd type="none" w="sm" len="sm"/>
                </a:ln>
                <a:solidFill>
                  <a:schemeClr val="lt2"/>
                </a:solidFill>
                <a:latin typeface="Caveat Brush"/>
              </a:rPr>
              <a:t>0</a:t>
            </a:r>
            <a:r>
              <a:rPr lang="en-US" dirty="0">
                <a:ln w="9525" cap="flat" cmpd="sng">
                  <a:solidFill>
                    <a:schemeClr val="dk2"/>
                  </a:solidFill>
                  <a:prstDash val="solid"/>
                  <a:round/>
                  <a:headEnd type="none" w="sm" len="sm"/>
                  <a:tailEnd type="none" w="sm" len="sm"/>
                </a:ln>
                <a:solidFill>
                  <a:schemeClr val="lt2"/>
                </a:solidFill>
                <a:latin typeface="Caveat Brush"/>
              </a:rPr>
              <a:t>3</a:t>
            </a:r>
            <a:endParaRPr b="0" i="0" dirty="0">
              <a:ln w="9525" cap="flat" cmpd="sng">
                <a:solidFill>
                  <a:schemeClr val="dk2"/>
                </a:solidFill>
                <a:prstDash val="solid"/>
                <a:round/>
                <a:headEnd type="none" w="sm" len="sm"/>
                <a:tailEnd type="none" w="sm" len="sm"/>
              </a:ln>
              <a:solidFill>
                <a:schemeClr val="lt2"/>
              </a:solidFill>
              <a:latin typeface="Caveat Brush"/>
            </a:endParaRPr>
          </a:p>
        </p:txBody>
      </p:sp>
      <p:grpSp>
        <p:nvGrpSpPr>
          <p:cNvPr id="1205" name="Google Shape;1205;p22"/>
          <p:cNvGrpSpPr/>
          <p:nvPr/>
        </p:nvGrpSpPr>
        <p:grpSpPr>
          <a:xfrm>
            <a:off x="2762993" y="4335387"/>
            <a:ext cx="6991903" cy="421505"/>
            <a:chOff x="2600043" y="1462462"/>
            <a:chExt cx="6991903" cy="421505"/>
          </a:xfrm>
        </p:grpSpPr>
        <p:sp>
          <p:nvSpPr>
            <p:cNvPr id="1206" name="Google Shape;1206;p22"/>
            <p:cNvSpPr/>
            <p:nvPr/>
          </p:nvSpPr>
          <p:spPr>
            <a:xfrm rot="79933">
              <a:off x="2601610" y="1543677"/>
              <a:ext cx="6988770" cy="231810"/>
            </a:xfrm>
            <a:custGeom>
              <a:avLst/>
              <a:gdLst/>
              <a:ahLst/>
              <a:cxnLst/>
              <a:rect l="l" t="t" r="r" b="b"/>
              <a:pathLst>
                <a:path w="1666519" h="95668" extrusionOk="0">
                  <a:moveTo>
                    <a:pt x="-56" y="96382"/>
                  </a:moveTo>
                  <a:cubicBezTo>
                    <a:pt x="416970" y="37752"/>
                    <a:pt x="839962" y="-21157"/>
                    <a:pt x="1261835" y="8764"/>
                  </a:cubicBezTo>
                  <a:cubicBezTo>
                    <a:pt x="1397848" y="18308"/>
                    <a:pt x="1533051" y="37211"/>
                    <a:pt x="1666464" y="65343"/>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1207" name="Google Shape;1207;p22"/>
            <p:cNvSpPr/>
            <p:nvPr/>
          </p:nvSpPr>
          <p:spPr>
            <a:xfrm rot="118849">
              <a:off x="3788987" y="1593944"/>
              <a:ext cx="4718447" cy="208541"/>
            </a:xfrm>
            <a:custGeom>
              <a:avLst/>
              <a:gdLst/>
              <a:ahLst/>
              <a:cxnLst/>
              <a:rect l="l" t="t" r="r" b="b"/>
              <a:pathLst>
                <a:path w="1124777" h="86032" extrusionOk="0">
                  <a:moveTo>
                    <a:pt x="-56" y="86746"/>
                  </a:moveTo>
                  <a:cubicBezTo>
                    <a:pt x="369218" y="7088"/>
                    <a:pt x="748261" y="-17445"/>
                    <a:pt x="1124721" y="13948"/>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grpSp>
        <p:nvGrpSpPr>
          <p:cNvPr id="1208" name="Google Shape;1208;p22"/>
          <p:cNvGrpSpPr/>
          <p:nvPr/>
        </p:nvGrpSpPr>
        <p:grpSpPr>
          <a:xfrm>
            <a:off x="9709827" y="5323217"/>
            <a:ext cx="1119440" cy="1118397"/>
            <a:chOff x="9709827" y="5323217"/>
            <a:chExt cx="1119440" cy="1118397"/>
          </a:xfrm>
        </p:grpSpPr>
        <p:sp>
          <p:nvSpPr>
            <p:cNvPr id="1209" name="Google Shape;1209;p22"/>
            <p:cNvSpPr/>
            <p:nvPr/>
          </p:nvSpPr>
          <p:spPr>
            <a:xfrm rot="-733890">
              <a:off x="9811319" y="5410960"/>
              <a:ext cx="926818" cy="919417"/>
            </a:xfrm>
            <a:custGeom>
              <a:avLst/>
              <a:gdLst/>
              <a:ahLst/>
              <a:cxnLst/>
              <a:rect l="l" t="t" r="r" b="b"/>
              <a:pathLst>
                <a:path w="633412" h="628354" extrusionOk="0">
                  <a:moveTo>
                    <a:pt x="0" y="0"/>
                  </a:moveTo>
                  <a:lnTo>
                    <a:pt x="0" y="494709"/>
                  </a:lnTo>
                  <a:lnTo>
                    <a:pt x="138712" y="628355"/>
                  </a:lnTo>
                  <a:lnTo>
                    <a:pt x="633413" y="628355"/>
                  </a:lnTo>
                  <a:lnTo>
                    <a:pt x="633413" y="133645"/>
                  </a:lnTo>
                  <a:lnTo>
                    <a:pt x="494709"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210" name="Google Shape;1210;p22"/>
            <p:cNvGrpSpPr/>
            <p:nvPr/>
          </p:nvGrpSpPr>
          <p:grpSpPr>
            <a:xfrm rot="-737681">
              <a:off x="9798558" y="5417195"/>
              <a:ext cx="941978" cy="934847"/>
              <a:chOff x="8319351" y="1186300"/>
              <a:chExt cx="642899" cy="638032"/>
            </a:xfrm>
          </p:grpSpPr>
          <p:sp>
            <p:nvSpPr>
              <p:cNvPr id="1211" name="Google Shape;1211;p22"/>
              <p:cNvSpPr/>
              <p:nvPr/>
            </p:nvSpPr>
            <p:spPr>
              <a:xfrm>
                <a:off x="8319351" y="1681029"/>
                <a:ext cx="494728" cy="9525"/>
              </a:xfrm>
              <a:custGeom>
                <a:avLst/>
                <a:gdLst/>
                <a:ahLst/>
                <a:cxnLst/>
                <a:rect l="l" t="t" r="r" b="b"/>
                <a:pathLst>
                  <a:path w="494728" h="9525" extrusionOk="0">
                    <a:moveTo>
                      <a:pt x="0" y="0"/>
                    </a:moveTo>
                    <a:lnTo>
                      <a:pt x="494729" y="0"/>
                    </a:lnTo>
                  </a:path>
                </a:pathLst>
              </a:custGeom>
              <a:noFill/>
              <a:ln w="9525" cap="rnd" cmpd="sng">
                <a:solidFill>
                  <a:schemeClr val="dk2"/>
                </a:solidFill>
                <a:prstDash val="dash"/>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2" name="Google Shape;1212;p22"/>
              <p:cNvSpPr/>
              <p:nvPr/>
            </p:nvSpPr>
            <p:spPr>
              <a:xfrm>
                <a:off x="8457997" y="1320079"/>
                <a:ext cx="9525" cy="494728"/>
              </a:xfrm>
              <a:custGeom>
                <a:avLst/>
                <a:gdLst/>
                <a:ahLst/>
                <a:cxnLst/>
                <a:rect l="l" t="t" r="r" b="b"/>
                <a:pathLst>
                  <a:path w="9525" h="494728" extrusionOk="0">
                    <a:moveTo>
                      <a:pt x="0" y="0"/>
                    </a:moveTo>
                    <a:lnTo>
                      <a:pt x="0" y="494729"/>
                    </a:ln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3" name="Google Shape;1213;p22"/>
              <p:cNvSpPr/>
              <p:nvPr/>
            </p:nvSpPr>
            <p:spPr>
              <a:xfrm>
                <a:off x="8319351" y="1681029"/>
                <a:ext cx="138646" cy="133778"/>
              </a:xfrm>
              <a:custGeom>
                <a:avLst/>
                <a:gdLst/>
                <a:ahLst/>
                <a:cxnLst/>
                <a:rect l="l" t="t" r="r" b="b"/>
                <a:pathLst>
                  <a:path w="138646" h="133778" extrusionOk="0">
                    <a:moveTo>
                      <a:pt x="0" y="0"/>
                    </a:moveTo>
                    <a:lnTo>
                      <a:pt x="138646" y="133779"/>
                    </a:ln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4" name="Google Shape;1214;p22"/>
              <p:cNvSpPr/>
              <p:nvPr/>
            </p:nvSpPr>
            <p:spPr>
              <a:xfrm>
                <a:off x="8319351" y="1186300"/>
                <a:ext cx="9525" cy="494728"/>
              </a:xfrm>
              <a:custGeom>
                <a:avLst/>
                <a:gdLst/>
                <a:ahLst/>
                <a:cxnLst/>
                <a:rect l="l" t="t" r="r" b="b"/>
                <a:pathLst>
                  <a:path w="9525" h="494728" extrusionOk="0">
                    <a:moveTo>
                      <a:pt x="0" y="0"/>
                    </a:moveTo>
                    <a:lnTo>
                      <a:pt x="0" y="494728"/>
                    </a:ln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5" name="Google Shape;1215;p22"/>
              <p:cNvSpPr/>
              <p:nvPr/>
            </p:nvSpPr>
            <p:spPr>
              <a:xfrm>
                <a:off x="8319351" y="1186300"/>
                <a:ext cx="138646" cy="133778"/>
              </a:xfrm>
              <a:custGeom>
                <a:avLst/>
                <a:gdLst/>
                <a:ahLst/>
                <a:cxnLst/>
                <a:rect l="l" t="t" r="r" b="b"/>
                <a:pathLst>
                  <a:path w="138646" h="133778" extrusionOk="0">
                    <a:moveTo>
                      <a:pt x="138646" y="133779"/>
                    </a:moveTo>
                    <a:lnTo>
                      <a:pt x="0" y="0"/>
                    </a:ln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6" name="Google Shape;1216;p22"/>
              <p:cNvSpPr/>
              <p:nvPr/>
            </p:nvSpPr>
            <p:spPr>
              <a:xfrm>
                <a:off x="8814079" y="1186300"/>
                <a:ext cx="138646" cy="133778"/>
              </a:xfrm>
              <a:custGeom>
                <a:avLst/>
                <a:gdLst/>
                <a:ahLst/>
                <a:cxnLst/>
                <a:rect l="l" t="t" r="r" b="b"/>
                <a:pathLst>
                  <a:path w="138646" h="133778" extrusionOk="0">
                    <a:moveTo>
                      <a:pt x="0" y="0"/>
                    </a:moveTo>
                    <a:lnTo>
                      <a:pt x="138646" y="133779"/>
                    </a:ln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7" name="Google Shape;1217;p22"/>
              <p:cNvSpPr/>
              <p:nvPr/>
            </p:nvSpPr>
            <p:spPr>
              <a:xfrm>
                <a:off x="8319351" y="1186300"/>
                <a:ext cx="494728" cy="9525"/>
              </a:xfrm>
              <a:custGeom>
                <a:avLst/>
                <a:gdLst/>
                <a:ahLst/>
                <a:cxnLst/>
                <a:rect l="l" t="t" r="r" b="b"/>
                <a:pathLst>
                  <a:path w="494728" h="9525" extrusionOk="0">
                    <a:moveTo>
                      <a:pt x="0" y="0"/>
                    </a:moveTo>
                    <a:lnTo>
                      <a:pt x="494729" y="0"/>
                    </a:ln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8" name="Google Shape;1218;p22"/>
              <p:cNvSpPr/>
              <p:nvPr/>
            </p:nvSpPr>
            <p:spPr>
              <a:xfrm>
                <a:off x="8952725" y="1320079"/>
                <a:ext cx="9525" cy="494728"/>
              </a:xfrm>
              <a:custGeom>
                <a:avLst/>
                <a:gdLst/>
                <a:ahLst/>
                <a:cxnLst/>
                <a:rect l="l" t="t" r="r" b="b"/>
                <a:pathLst>
                  <a:path w="9525" h="494728" extrusionOk="0">
                    <a:moveTo>
                      <a:pt x="0" y="0"/>
                    </a:moveTo>
                    <a:lnTo>
                      <a:pt x="0" y="494729"/>
                    </a:ln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9" name="Google Shape;1219;p22"/>
              <p:cNvSpPr/>
              <p:nvPr/>
            </p:nvSpPr>
            <p:spPr>
              <a:xfrm>
                <a:off x="8457997" y="1814807"/>
                <a:ext cx="494728" cy="9525"/>
              </a:xfrm>
              <a:custGeom>
                <a:avLst/>
                <a:gdLst/>
                <a:ahLst/>
                <a:cxnLst/>
                <a:rect l="l" t="t" r="r" b="b"/>
                <a:pathLst>
                  <a:path w="494728" h="9525" extrusionOk="0">
                    <a:moveTo>
                      <a:pt x="494729" y="0"/>
                    </a:moveTo>
                    <a:lnTo>
                      <a:pt x="0" y="0"/>
                    </a:ln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0" name="Google Shape;1220;p22"/>
              <p:cNvSpPr/>
              <p:nvPr/>
            </p:nvSpPr>
            <p:spPr>
              <a:xfrm>
                <a:off x="8457997" y="1320079"/>
                <a:ext cx="494728" cy="9525"/>
              </a:xfrm>
              <a:custGeom>
                <a:avLst/>
                <a:gdLst/>
                <a:ahLst/>
                <a:cxnLst/>
                <a:rect l="l" t="t" r="r" b="b"/>
                <a:pathLst>
                  <a:path w="494728" h="9525" extrusionOk="0">
                    <a:moveTo>
                      <a:pt x="494729" y="0"/>
                    </a:moveTo>
                    <a:lnTo>
                      <a:pt x="0" y="0"/>
                    </a:ln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1" name="Google Shape;1221;p22"/>
              <p:cNvSpPr/>
              <p:nvPr/>
            </p:nvSpPr>
            <p:spPr>
              <a:xfrm>
                <a:off x="8814079" y="1186300"/>
                <a:ext cx="9525" cy="494728"/>
              </a:xfrm>
              <a:custGeom>
                <a:avLst/>
                <a:gdLst/>
                <a:ahLst/>
                <a:cxnLst/>
                <a:rect l="l" t="t" r="r" b="b"/>
                <a:pathLst>
                  <a:path w="9525" h="494728" extrusionOk="0">
                    <a:moveTo>
                      <a:pt x="0" y="494728"/>
                    </a:moveTo>
                    <a:lnTo>
                      <a:pt x="0" y="0"/>
                    </a:lnTo>
                  </a:path>
                </a:pathLst>
              </a:custGeom>
              <a:noFill/>
              <a:ln w="9525" cap="rnd" cmpd="sng">
                <a:solidFill>
                  <a:schemeClr val="dk2"/>
                </a:solidFill>
                <a:prstDash val="dash"/>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2" name="Google Shape;1222;p22"/>
              <p:cNvSpPr/>
              <p:nvPr/>
            </p:nvSpPr>
            <p:spPr>
              <a:xfrm>
                <a:off x="8814079" y="1681029"/>
                <a:ext cx="138646" cy="133778"/>
              </a:xfrm>
              <a:custGeom>
                <a:avLst/>
                <a:gdLst/>
                <a:ahLst/>
                <a:cxnLst/>
                <a:rect l="l" t="t" r="r" b="b"/>
                <a:pathLst>
                  <a:path w="138646" h="133778" extrusionOk="0">
                    <a:moveTo>
                      <a:pt x="138646" y="133779"/>
                    </a:moveTo>
                    <a:lnTo>
                      <a:pt x="0" y="0"/>
                    </a:lnTo>
                  </a:path>
                </a:pathLst>
              </a:custGeom>
              <a:noFill/>
              <a:ln w="9525" cap="rnd" cmpd="sng">
                <a:solidFill>
                  <a:schemeClr val="dk2"/>
                </a:solidFill>
                <a:prstDash val="dash"/>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1223" name="Google Shape;1223;p22"/>
          <p:cNvGrpSpPr/>
          <p:nvPr/>
        </p:nvGrpSpPr>
        <p:grpSpPr>
          <a:xfrm rot="861696">
            <a:off x="11039412" y="5769222"/>
            <a:ext cx="334812" cy="202547"/>
            <a:chOff x="9051500" y="249694"/>
            <a:chExt cx="321265" cy="194352"/>
          </a:xfrm>
        </p:grpSpPr>
        <p:sp>
          <p:nvSpPr>
            <p:cNvPr id="1224" name="Google Shape;1224;p22"/>
            <p:cNvSpPr/>
            <p:nvPr/>
          </p:nvSpPr>
          <p:spPr>
            <a:xfrm>
              <a:off x="9051500" y="249694"/>
              <a:ext cx="82181" cy="194352"/>
            </a:xfrm>
            <a:custGeom>
              <a:avLst/>
              <a:gdLst/>
              <a:ahLst/>
              <a:cxnLst/>
              <a:rect l="l" t="t" r="r" b="b"/>
              <a:pathLst>
                <a:path w="82181" h="194352" extrusionOk="0">
                  <a:moveTo>
                    <a:pt x="0" y="49436"/>
                  </a:moveTo>
                  <a:cubicBezTo>
                    <a:pt x="28499" y="91356"/>
                    <a:pt x="22384" y="153114"/>
                    <a:pt x="51473" y="193308"/>
                  </a:cubicBezTo>
                  <a:cubicBezTo>
                    <a:pt x="55931" y="199457"/>
                    <a:pt x="53321" y="176473"/>
                    <a:pt x="53368" y="175761"/>
                  </a:cubicBezTo>
                  <a:cubicBezTo>
                    <a:pt x="54064" y="164928"/>
                    <a:pt x="56188" y="156146"/>
                    <a:pt x="55330" y="145159"/>
                  </a:cubicBezTo>
                  <a:cubicBezTo>
                    <a:pt x="54254" y="131427"/>
                    <a:pt x="65370" y="-17419"/>
                    <a:pt x="82182" y="1691"/>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solidFill>
                  <a:schemeClr val="dk1"/>
                </a:solidFill>
                <a:latin typeface="Calibri"/>
                <a:ea typeface="Calibri"/>
                <a:cs typeface="Calibri"/>
                <a:sym typeface="Calibri"/>
              </a:endParaRPr>
            </a:p>
          </p:txBody>
        </p:sp>
        <p:sp>
          <p:nvSpPr>
            <p:cNvPr id="1225" name="Google Shape;1225;p22"/>
            <p:cNvSpPr/>
            <p:nvPr/>
          </p:nvSpPr>
          <p:spPr>
            <a:xfrm>
              <a:off x="9182745" y="370088"/>
              <a:ext cx="31784" cy="6547"/>
            </a:xfrm>
            <a:custGeom>
              <a:avLst/>
              <a:gdLst/>
              <a:ahLst/>
              <a:cxnLst/>
              <a:rect l="l" t="t" r="r" b="b"/>
              <a:pathLst>
                <a:path w="31784" h="6547" extrusionOk="0">
                  <a:moveTo>
                    <a:pt x="0" y="6547"/>
                  </a:moveTo>
                  <a:cubicBezTo>
                    <a:pt x="7725" y="1735"/>
                    <a:pt x="23070" y="1487"/>
                    <a:pt x="31785" y="0"/>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6" name="Google Shape;1226;p22"/>
            <p:cNvSpPr/>
            <p:nvPr/>
          </p:nvSpPr>
          <p:spPr>
            <a:xfrm>
              <a:off x="9184621" y="389946"/>
              <a:ext cx="36823" cy="4501"/>
            </a:xfrm>
            <a:custGeom>
              <a:avLst/>
              <a:gdLst/>
              <a:ahLst/>
              <a:cxnLst/>
              <a:rect l="l" t="t" r="r" b="b"/>
              <a:pathLst>
                <a:path w="36823" h="4501" extrusionOk="0">
                  <a:moveTo>
                    <a:pt x="0" y="3455"/>
                  </a:moveTo>
                  <a:cubicBezTo>
                    <a:pt x="13145" y="5704"/>
                    <a:pt x="24327" y="4227"/>
                    <a:pt x="36824" y="0"/>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7" name="Google Shape;1227;p22"/>
            <p:cNvSpPr/>
            <p:nvPr/>
          </p:nvSpPr>
          <p:spPr>
            <a:xfrm>
              <a:off x="9262473" y="303334"/>
              <a:ext cx="73322" cy="90157"/>
            </a:xfrm>
            <a:custGeom>
              <a:avLst/>
              <a:gdLst/>
              <a:ahLst/>
              <a:cxnLst/>
              <a:rect l="l" t="t" r="r" b="b"/>
              <a:pathLst>
                <a:path w="73322" h="90157" extrusionOk="0">
                  <a:moveTo>
                    <a:pt x="60507" y="3083"/>
                  </a:moveTo>
                  <a:cubicBezTo>
                    <a:pt x="39667" y="-9695"/>
                    <a:pt x="9616" y="20029"/>
                    <a:pt x="18026" y="41248"/>
                  </a:cubicBezTo>
                  <a:cubicBezTo>
                    <a:pt x="23293" y="54554"/>
                    <a:pt x="82644" y="44682"/>
                    <a:pt x="72061" y="69170"/>
                  </a:cubicBezTo>
                  <a:cubicBezTo>
                    <a:pt x="58564" y="100389"/>
                    <a:pt x="-28075" y="89962"/>
                    <a:pt x="9273" y="81003"/>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8" name="Google Shape;1228;p22"/>
            <p:cNvSpPr/>
            <p:nvPr/>
          </p:nvSpPr>
          <p:spPr>
            <a:xfrm>
              <a:off x="9343699" y="260679"/>
              <a:ext cx="29066" cy="57634"/>
            </a:xfrm>
            <a:custGeom>
              <a:avLst/>
              <a:gdLst/>
              <a:ahLst/>
              <a:cxnLst/>
              <a:rect l="l" t="t" r="r" b="b"/>
              <a:pathLst>
                <a:path w="29066" h="57634" extrusionOk="0">
                  <a:moveTo>
                    <a:pt x="9648" y="1876"/>
                  </a:moveTo>
                  <a:cubicBezTo>
                    <a:pt x="-3592" y="10122"/>
                    <a:pt x="22621" y="-8186"/>
                    <a:pt x="28650" y="4848"/>
                  </a:cubicBezTo>
                  <a:cubicBezTo>
                    <a:pt x="32422" y="13019"/>
                    <a:pt x="9448" y="38199"/>
                    <a:pt x="3495" y="34551"/>
                  </a:cubicBezTo>
                  <a:cubicBezTo>
                    <a:pt x="-3687" y="30147"/>
                    <a:pt x="27269" y="30994"/>
                    <a:pt x="28317" y="39356"/>
                  </a:cubicBezTo>
                  <a:cubicBezTo>
                    <a:pt x="29879" y="51825"/>
                    <a:pt x="-1220" y="65999"/>
                    <a:pt x="37" y="51520"/>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229" name="Google Shape;1229;p22"/>
          <p:cNvGrpSpPr/>
          <p:nvPr/>
        </p:nvGrpSpPr>
        <p:grpSpPr>
          <a:xfrm rot="1603923">
            <a:off x="11119687" y="4795017"/>
            <a:ext cx="667415" cy="268393"/>
            <a:chOff x="10830856" y="4962439"/>
            <a:chExt cx="790874" cy="318040"/>
          </a:xfrm>
        </p:grpSpPr>
        <p:sp>
          <p:nvSpPr>
            <p:cNvPr id="1230" name="Google Shape;1230;p22"/>
            <p:cNvSpPr/>
            <p:nvPr/>
          </p:nvSpPr>
          <p:spPr>
            <a:xfrm>
              <a:off x="10830856" y="4962439"/>
              <a:ext cx="87087" cy="302892"/>
            </a:xfrm>
            <a:custGeom>
              <a:avLst/>
              <a:gdLst/>
              <a:ahLst/>
              <a:cxnLst/>
              <a:rect l="l" t="t" r="r" b="b"/>
              <a:pathLst>
                <a:path w="87087" h="302892" extrusionOk="0">
                  <a:moveTo>
                    <a:pt x="0" y="137122"/>
                  </a:moveTo>
                  <a:cubicBezTo>
                    <a:pt x="8191" y="170907"/>
                    <a:pt x="30766" y="199501"/>
                    <a:pt x="46958" y="230276"/>
                  </a:cubicBezTo>
                  <a:cubicBezTo>
                    <a:pt x="59436" y="254041"/>
                    <a:pt x="70390" y="278692"/>
                    <a:pt x="84677" y="301429"/>
                  </a:cubicBezTo>
                  <a:cubicBezTo>
                    <a:pt x="89725" y="309410"/>
                    <a:pt x="85248" y="282597"/>
                    <a:pt x="85439" y="273177"/>
                  </a:cubicBezTo>
                  <a:cubicBezTo>
                    <a:pt x="85916" y="255670"/>
                    <a:pt x="82010" y="235325"/>
                    <a:pt x="80963" y="218142"/>
                  </a:cubicBezTo>
                  <a:cubicBezTo>
                    <a:pt x="77723" y="166193"/>
                    <a:pt x="72104" y="114462"/>
                    <a:pt x="71056" y="62379"/>
                  </a:cubicBezTo>
                  <a:cubicBezTo>
                    <a:pt x="70770" y="48311"/>
                    <a:pt x="72485" y="34138"/>
                    <a:pt x="72199" y="20003"/>
                  </a:cubicBezTo>
                  <a:cubicBezTo>
                    <a:pt x="72008" y="13468"/>
                    <a:pt x="79343" y="-3000"/>
                    <a:pt x="73819" y="477"/>
                  </a:cubicBezTo>
                  <a:cubicBezTo>
                    <a:pt x="64960" y="6030"/>
                    <a:pt x="69913" y="18745"/>
                    <a:pt x="70961" y="25403"/>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1" name="Google Shape;1231;p22"/>
            <p:cNvSpPr/>
            <p:nvPr/>
          </p:nvSpPr>
          <p:spPr>
            <a:xfrm>
              <a:off x="10998971" y="5124326"/>
              <a:ext cx="64961" cy="10753"/>
            </a:xfrm>
            <a:custGeom>
              <a:avLst/>
              <a:gdLst/>
              <a:ahLst/>
              <a:cxnLst/>
              <a:rect l="l" t="t" r="r" b="b"/>
              <a:pathLst>
                <a:path w="64961" h="10753" extrusionOk="0">
                  <a:moveTo>
                    <a:pt x="0" y="10753"/>
                  </a:moveTo>
                  <a:cubicBezTo>
                    <a:pt x="2001" y="2171"/>
                    <a:pt x="63057" y="238"/>
                    <a:pt x="64961" y="0"/>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2" name="Google Shape;1232;p22"/>
            <p:cNvSpPr/>
            <p:nvPr/>
          </p:nvSpPr>
          <p:spPr>
            <a:xfrm>
              <a:off x="11009425" y="5135280"/>
              <a:ext cx="77651" cy="25117"/>
            </a:xfrm>
            <a:custGeom>
              <a:avLst/>
              <a:gdLst/>
              <a:ahLst/>
              <a:cxnLst/>
              <a:rect l="l" t="t" r="r" b="b"/>
              <a:pathLst>
                <a:path w="77651" h="25117" extrusionOk="0">
                  <a:moveTo>
                    <a:pt x="786" y="25117"/>
                  </a:moveTo>
                  <a:cubicBezTo>
                    <a:pt x="-8835" y="17164"/>
                    <a:pt x="72985" y="1133"/>
                    <a:pt x="77652" y="0"/>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3" name="Google Shape;1233;p22"/>
            <p:cNvSpPr/>
            <p:nvPr/>
          </p:nvSpPr>
          <p:spPr>
            <a:xfrm>
              <a:off x="11166182" y="4991851"/>
              <a:ext cx="60913" cy="148257"/>
            </a:xfrm>
            <a:custGeom>
              <a:avLst/>
              <a:gdLst/>
              <a:ahLst/>
              <a:cxnLst/>
              <a:rect l="l" t="t" r="r" b="b"/>
              <a:pathLst>
                <a:path w="60913" h="148257" extrusionOk="0">
                  <a:moveTo>
                    <a:pt x="20719" y="6125"/>
                  </a:moveTo>
                  <a:cubicBezTo>
                    <a:pt x="20051" y="-17135"/>
                    <a:pt x="19671" y="32529"/>
                    <a:pt x="17479" y="44025"/>
                  </a:cubicBezTo>
                  <a:cubicBezTo>
                    <a:pt x="16146" y="51198"/>
                    <a:pt x="-3094" y="100871"/>
                    <a:pt x="430" y="104157"/>
                  </a:cubicBezTo>
                  <a:cubicBezTo>
                    <a:pt x="7954" y="111263"/>
                    <a:pt x="49008" y="90003"/>
                    <a:pt x="56627" y="87202"/>
                  </a:cubicBezTo>
                  <a:cubicBezTo>
                    <a:pt x="58056" y="86679"/>
                    <a:pt x="60914" y="85621"/>
                    <a:pt x="60914" y="85621"/>
                  </a:cubicBezTo>
                  <a:cubicBezTo>
                    <a:pt x="60914" y="85621"/>
                    <a:pt x="50817" y="82925"/>
                    <a:pt x="49769" y="78687"/>
                  </a:cubicBezTo>
                  <a:cubicBezTo>
                    <a:pt x="49198" y="76058"/>
                    <a:pt x="47197" y="68200"/>
                    <a:pt x="48151" y="70734"/>
                  </a:cubicBezTo>
                  <a:cubicBezTo>
                    <a:pt x="56722" y="94108"/>
                    <a:pt x="53103" y="123502"/>
                    <a:pt x="57008" y="148257"/>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4" name="Google Shape;1234;p22"/>
            <p:cNvSpPr/>
            <p:nvPr/>
          </p:nvSpPr>
          <p:spPr>
            <a:xfrm>
              <a:off x="11144465" y="5133717"/>
              <a:ext cx="188348" cy="47834"/>
            </a:xfrm>
            <a:custGeom>
              <a:avLst/>
              <a:gdLst/>
              <a:ahLst/>
              <a:cxnLst/>
              <a:rect l="l" t="t" r="r" b="b"/>
              <a:pathLst>
                <a:path w="188348" h="47834" extrusionOk="0">
                  <a:moveTo>
                    <a:pt x="5763" y="47835"/>
                  </a:moveTo>
                  <a:cubicBezTo>
                    <a:pt x="-17954" y="45168"/>
                    <a:pt x="38720" y="39062"/>
                    <a:pt x="46150" y="37900"/>
                  </a:cubicBezTo>
                  <a:cubicBezTo>
                    <a:pt x="80535" y="32557"/>
                    <a:pt x="114062" y="19803"/>
                    <a:pt x="147115" y="9439"/>
                  </a:cubicBezTo>
                  <a:cubicBezTo>
                    <a:pt x="152734" y="7658"/>
                    <a:pt x="201693" y="-8058"/>
                    <a:pt x="184833" y="5401"/>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5" name="Google Shape;1235;p22"/>
            <p:cNvSpPr/>
            <p:nvPr/>
          </p:nvSpPr>
          <p:spPr>
            <a:xfrm>
              <a:off x="11208339" y="5194581"/>
              <a:ext cx="62037" cy="85898"/>
            </a:xfrm>
            <a:custGeom>
              <a:avLst/>
              <a:gdLst/>
              <a:ahLst/>
              <a:cxnLst/>
              <a:rect l="l" t="t" r="r" b="b"/>
              <a:pathLst>
                <a:path w="62037" h="85898" extrusionOk="0">
                  <a:moveTo>
                    <a:pt x="3040" y="13498"/>
                  </a:moveTo>
                  <a:cubicBezTo>
                    <a:pt x="-6103" y="9269"/>
                    <a:pt x="38093" y="-9581"/>
                    <a:pt x="52951" y="6184"/>
                  </a:cubicBezTo>
                  <a:cubicBezTo>
                    <a:pt x="67906" y="21956"/>
                    <a:pt x="23233" y="49998"/>
                    <a:pt x="10661" y="51074"/>
                  </a:cubicBezTo>
                  <a:cubicBezTo>
                    <a:pt x="9707" y="51160"/>
                    <a:pt x="2945" y="51274"/>
                    <a:pt x="3326" y="47655"/>
                  </a:cubicBezTo>
                  <a:cubicBezTo>
                    <a:pt x="4755" y="34777"/>
                    <a:pt x="63715" y="41664"/>
                    <a:pt x="62001" y="64076"/>
                  </a:cubicBezTo>
                  <a:cubicBezTo>
                    <a:pt x="58571" y="109444"/>
                    <a:pt x="-18105" y="70106"/>
                    <a:pt x="3993" y="69448"/>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6" name="Google Shape;1236;p22"/>
            <p:cNvSpPr/>
            <p:nvPr/>
          </p:nvSpPr>
          <p:spPr>
            <a:xfrm>
              <a:off x="11403022" y="5053307"/>
              <a:ext cx="15256" cy="78095"/>
            </a:xfrm>
            <a:custGeom>
              <a:avLst/>
              <a:gdLst/>
              <a:ahLst/>
              <a:cxnLst/>
              <a:rect l="l" t="t" r="r" b="b"/>
              <a:pathLst>
                <a:path w="15256" h="78095" extrusionOk="0">
                  <a:moveTo>
                    <a:pt x="0" y="0"/>
                  </a:moveTo>
                  <a:cubicBezTo>
                    <a:pt x="17526" y="21974"/>
                    <a:pt x="16193" y="51749"/>
                    <a:pt x="14001" y="78095"/>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7" name="Google Shape;1237;p22"/>
            <p:cNvSpPr/>
            <p:nvPr/>
          </p:nvSpPr>
          <p:spPr>
            <a:xfrm>
              <a:off x="11428549" y="5056151"/>
              <a:ext cx="17811" cy="85282"/>
            </a:xfrm>
            <a:custGeom>
              <a:avLst/>
              <a:gdLst/>
              <a:ahLst/>
              <a:cxnLst/>
              <a:rect l="l" t="t" r="r" b="b"/>
              <a:pathLst>
                <a:path w="17811" h="85282" extrusionOk="0">
                  <a:moveTo>
                    <a:pt x="0" y="24"/>
                  </a:moveTo>
                  <a:cubicBezTo>
                    <a:pt x="0" y="-1443"/>
                    <a:pt x="10763" y="65889"/>
                    <a:pt x="17812" y="85282"/>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8" name="Google Shape;1238;p22"/>
            <p:cNvSpPr/>
            <p:nvPr/>
          </p:nvSpPr>
          <p:spPr>
            <a:xfrm>
              <a:off x="11349801" y="4990767"/>
              <a:ext cx="173748" cy="73046"/>
            </a:xfrm>
            <a:custGeom>
              <a:avLst/>
              <a:gdLst/>
              <a:ahLst/>
              <a:cxnLst/>
              <a:rect l="l" t="t" r="r" b="b"/>
              <a:pathLst>
                <a:path w="173748" h="73046" extrusionOk="0">
                  <a:moveTo>
                    <a:pt x="17883" y="73046"/>
                  </a:moveTo>
                  <a:cubicBezTo>
                    <a:pt x="12739" y="72465"/>
                    <a:pt x="3596" y="71770"/>
                    <a:pt x="357" y="68484"/>
                  </a:cubicBezTo>
                  <a:cubicBezTo>
                    <a:pt x="-4691" y="63397"/>
                    <a:pt x="45410" y="48281"/>
                    <a:pt x="45506" y="48234"/>
                  </a:cubicBezTo>
                  <a:cubicBezTo>
                    <a:pt x="76557" y="36861"/>
                    <a:pt x="107799" y="26316"/>
                    <a:pt x="139136" y="16354"/>
                  </a:cubicBezTo>
                  <a:cubicBezTo>
                    <a:pt x="149423" y="13058"/>
                    <a:pt x="161615" y="8467"/>
                    <a:pt x="170663" y="2323"/>
                  </a:cubicBezTo>
                  <a:cubicBezTo>
                    <a:pt x="171712" y="1638"/>
                    <a:pt x="174569" y="561"/>
                    <a:pt x="173521" y="56"/>
                  </a:cubicBezTo>
                  <a:cubicBezTo>
                    <a:pt x="172092" y="-591"/>
                    <a:pt x="164473" y="4543"/>
                    <a:pt x="164187" y="4695"/>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9" name="Google Shape;1239;p22"/>
            <p:cNvSpPr/>
            <p:nvPr/>
          </p:nvSpPr>
          <p:spPr>
            <a:xfrm>
              <a:off x="11510464" y="5032057"/>
              <a:ext cx="43910" cy="85101"/>
            </a:xfrm>
            <a:custGeom>
              <a:avLst/>
              <a:gdLst/>
              <a:ahLst/>
              <a:cxnLst/>
              <a:rect l="l" t="t" r="r" b="b"/>
              <a:pathLst>
                <a:path w="43910" h="85101" extrusionOk="0">
                  <a:moveTo>
                    <a:pt x="0" y="40567"/>
                  </a:moveTo>
                  <a:cubicBezTo>
                    <a:pt x="5524" y="55693"/>
                    <a:pt x="13240" y="69961"/>
                    <a:pt x="18764" y="85087"/>
                  </a:cubicBezTo>
                  <a:cubicBezTo>
                    <a:pt x="19050" y="85725"/>
                    <a:pt x="11716" y="65647"/>
                    <a:pt x="10668" y="56245"/>
                  </a:cubicBezTo>
                  <a:cubicBezTo>
                    <a:pt x="8668" y="37938"/>
                    <a:pt x="22384" y="648"/>
                    <a:pt x="43910" y="0"/>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0" name="Google Shape;1240;p22"/>
            <p:cNvSpPr/>
            <p:nvPr/>
          </p:nvSpPr>
          <p:spPr>
            <a:xfrm>
              <a:off x="11593054" y="4986180"/>
              <a:ext cx="28676" cy="60899"/>
            </a:xfrm>
            <a:custGeom>
              <a:avLst/>
              <a:gdLst/>
              <a:ahLst/>
              <a:cxnLst/>
              <a:rect l="l" t="t" r="r" b="b"/>
              <a:pathLst>
                <a:path w="28676" h="60899" extrusionOk="0">
                  <a:moveTo>
                    <a:pt x="2849" y="2471"/>
                  </a:moveTo>
                  <a:cubicBezTo>
                    <a:pt x="40474" y="-11340"/>
                    <a:pt x="8564" y="37342"/>
                    <a:pt x="3897" y="35152"/>
                  </a:cubicBezTo>
                  <a:cubicBezTo>
                    <a:pt x="1515" y="34085"/>
                    <a:pt x="33710" y="20255"/>
                    <a:pt x="27995" y="40971"/>
                  </a:cubicBezTo>
                  <a:cubicBezTo>
                    <a:pt x="25423" y="50554"/>
                    <a:pt x="-1723" y="71042"/>
                    <a:pt x="86" y="54897"/>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241" name="Google Shape;1241;p22"/>
          <p:cNvGrpSpPr/>
          <p:nvPr/>
        </p:nvGrpSpPr>
        <p:grpSpPr>
          <a:xfrm>
            <a:off x="10238431" y="4359914"/>
            <a:ext cx="819297" cy="839255"/>
            <a:chOff x="10238431" y="4359914"/>
            <a:chExt cx="819297" cy="839255"/>
          </a:xfrm>
        </p:grpSpPr>
        <p:grpSp>
          <p:nvGrpSpPr>
            <p:cNvPr id="1242" name="Google Shape;1242;p22"/>
            <p:cNvGrpSpPr/>
            <p:nvPr/>
          </p:nvGrpSpPr>
          <p:grpSpPr>
            <a:xfrm>
              <a:off x="10238431" y="4359914"/>
              <a:ext cx="819297" cy="839255"/>
              <a:chOff x="2176960" y="794387"/>
              <a:chExt cx="1211082" cy="1240583"/>
            </a:xfrm>
          </p:grpSpPr>
          <p:sp>
            <p:nvSpPr>
              <p:cNvPr id="1243" name="Google Shape;1243;p22"/>
              <p:cNvSpPr/>
              <p:nvPr/>
            </p:nvSpPr>
            <p:spPr>
              <a:xfrm>
                <a:off x="2177038" y="824848"/>
                <a:ext cx="1210043" cy="1210122"/>
              </a:xfrm>
              <a:custGeom>
                <a:avLst/>
                <a:gdLst/>
                <a:ahLst/>
                <a:cxnLst/>
                <a:rect l="l" t="t" r="r" b="b"/>
                <a:pathLst>
                  <a:path w="734472" h="734520" extrusionOk="0">
                    <a:moveTo>
                      <a:pt x="0" y="367265"/>
                    </a:moveTo>
                    <a:cubicBezTo>
                      <a:pt x="0" y="164430"/>
                      <a:pt x="164402" y="0"/>
                      <a:pt x="367285" y="0"/>
                    </a:cubicBezTo>
                    <a:cubicBezTo>
                      <a:pt x="570072" y="0"/>
                      <a:pt x="734473" y="164430"/>
                      <a:pt x="734473" y="367265"/>
                    </a:cubicBezTo>
                    <a:cubicBezTo>
                      <a:pt x="734473" y="570090"/>
                      <a:pt x="570072" y="734520"/>
                      <a:pt x="367285" y="734520"/>
                    </a:cubicBezTo>
                    <a:cubicBezTo>
                      <a:pt x="164402" y="734520"/>
                      <a:pt x="0" y="570090"/>
                      <a:pt x="0" y="3672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244" name="Google Shape;1244;p22"/>
              <p:cNvGrpSpPr/>
              <p:nvPr/>
            </p:nvGrpSpPr>
            <p:grpSpPr>
              <a:xfrm>
                <a:off x="2176960" y="794387"/>
                <a:ext cx="1211082" cy="1211003"/>
                <a:chOff x="9753387" y="4851015"/>
                <a:chExt cx="734568" cy="734520"/>
              </a:xfrm>
            </p:grpSpPr>
            <p:sp>
              <p:nvSpPr>
                <p:cNvPr id="1245" name="Google Shape;1245;p22"/>
                <p:cNvSpPr/>
                <p:nvPr/>
              </p:nvSpPr>
              <p:spPr>
                <a:xfrm>
                  <a:off x="9753482" y="4851015"/>
                  <a:ext cx="734473" cy="734520"/>
                </a:xfrm>
                <a:custGeom>
                  <a:avLst/>
                  <a:gdLst/>
                  <a:ahLst/>
                  <a:cxnLst/>
                  <a:rect l="l" t="t" r="r" b="b"/>
                  <a:pathLst>
                    <a:path w="734473" h="734520" extrusionOk="0">
                      <a:moveTo>
                        <a:pt x="0" y="367265"/>
                      </a:moveTo>
                      <a:cubicBezTo>
                        <a:pt x="0" y="164430"/>
                        <a:pt x="164401" y="0"/>
                        <a:pt x="367189" y="0"/>
                      </a:cubicBezTo>
                      <a:cubicBezTo>
                        <a:pt x="570072" y="0"/>
                        <a:pt x="734473" y="164430"/>
                        <a:pt x="734473" y="367265"/>
                      </a:cubicBezTo>
                      <a:cubicBezTo>
                        <a:pt x="734473" y="570091"/>
                        <a:pt x="570072" y="734521"/>
                        <a:pt x="367189" y="734521"/>
                      </a:cubicBezTo>
                      <a:cubicBezTo>
                        <a:pt x="164401" y="734521"/>
                        <a:pt x="0" y="570091"/>
                        <a:pt x="0" y="367265"/>
                      </a:cubicBezTo>
                      <a:close/>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6" name="Google Shape;1246;p22"/>
                <p:cNvSpPr/>
                <p:nvPr/>
              </p:nvSpPr>
              <p:spPr>
                <a:xfrm>
                  <a:off x="9753387" y="5086416"/>
                  <a:ext cx="734568" cy="131864"/>
                </a:xfrm>
                <a:custGeom>
                  <a:avLst/>
                  <a:gdLst/>
                  <a:ahLst/>
                  <a:cxnLst/>
                  <a:rect l="l" t="t" r="r" b="b"/>
                  <a:pathLst>
                    <a:path w="734568" h="131864" extrusionOk="0">
                      <a:moveTo>
                        <a:pt x="734569" y="131864"/>
                      </a:moveTo>
                      <a:cubicBezTo>
                        <a:pt x="734569" y="58969"/>
                        <a:pt x="570072" y="0"/>
                        <a:pt x="367284" y="0"/>
                      </a:cubicBezTo>
                      <a:cubicBezTo>
                        <a:pt x="164402" y="0"/>
                        <a:pt x="0" y="58969"/>
                        <a:pt x="0" y="131864"/>
                      </a:cubicBezTo>
                    </a:path>
                  </a:pathLst>
                </a:custGeom>
                <a:noFill/>
                <a:ln w="9525" cap="rnd" cmpd="sng">
                  <a:solidFill>
                    <a:schemeClr val="dk2"/>
                  </a:solidFill>
                  <a:prstDash val="dash"/>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7" name="Google Shape;1247;p22"/>
                <p:cNvSpPr/>
                <p:nvPr/>
              </p:nvSpPr>
              <p:spPr>
                <a:xfrm>
                  <a:off x="9753387" y="5218280"/>
                  <a:ext cx="734568" cy="131864"/>
                </a:xfrm>
                <a:custGeom>
                  <a:avLst/>
                  <a:gdLst/>
                  <a:ahLst/>
                  <a:cxnLst/>
                  <a:rect l="l" t="t" r="r" b="b"/>
                  <a:pathLst>
                    <a:path w="734568" h="131864" extrusionOk="0">
                      <a:moveTo>
                        <a:pt x="0" y="0"/>
                      </a:moveTo>
                      <a:cubicBezTo>
                        <a:pt x="0" y="72885"/>
                        <a:pt x="164402" y="131864"/>
                        <a:pt x="367284" y="131864"/>
                      </a:cubicBezTo>
                      <a:cubicBezTo>
                        <a:pt x="570072" y="131864"/>
                        <a:pt x="734569" y="72894"/>
                        <a:pt x="734569" y="0"/>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1248" name="Google Shape;1248;p22"/>
            <p:cNvSpPr/>
            <p:nvPr/>
          </p:nvSpPr>
          <p:spPr>
            <a:xfrm>
              <a:off x="10668225" y="4749425"/>
              <a:ext cx="389321" cy="16597"/>
            </a:xfrm>
            <a:custGeom>
              <a:avLst/>
              <a:gdLst/>
              <a:ahLst/>
              <a:cxnLst/>
              <a:rect l="l" t="t" r="r" b="b"/>
              <a:pathLst>
                <a:path w="367284" h="9525" extrusionOk="0">
                  <a:moveTo>
                    <a:pt x="367285" y="0"/>
                  </a:moveTo>
                  <a:lnTo>
                    <a:pt x="0" y="0"/>
                  </a:ln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249" name="Google Shape;1249;p22"/>
          <p:cNvGrpSpPr/>
          <p:nvPr/>
        </p:nvGrpSpPr>
        <p:grpSpPr>
          <a:xfrm>
            <a:off x="928939" y="602401"/>
            <a:ext cx="1327239" cy="1238971"/>
            <a:chOff x="928939" y="602401"/>
            <a:chExt cx="1327239" cy="1238971"/>
          </a:xfrm>
        </p:grpSpPr>
        <p:sp>
          <p:nvSpPr>
            <p:cNvPr id="1250" name="Google Shape;1250;p22"/>
            <p:cNvSpPr/>
            <p:nvPr/>
          </p:nvSpPr>
          <p:spPr>
            <a:xfrm>
              <a:off x="929200" y="602401"/>
              <a:ext cx="1326736" cy="1238971"/>
            </a:xfrm>
            <a:custGeom>
              <a:avLst/>
              <a:gdLst/>
              <a:ahLst/>
              <a:cxnLst/>
              <a:rect l="l" t="t" r="r" b="b"/>
              <a:pathLst>
                <a:path w="722033" h="710012" extrusionOk="0">
                  <a:moveTo>
                    <a:pt x="354406" y="0"/>
                  </a:moveTo>
                  <a:lnTo>
                    <a:pt x="0" y="552155"/>
                  </a:lnTo>
                  <a:lnTo>
                    <a:pt x="154057" y="705878"/>
                  </a:lnTo>
                  <a:lnTo>
                    <a:pt x="722033" y="710013"/>
                  </a:lnTo>
                  <a:lnTo>
                    <a:pt x="354406"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251" name="Google Shape;1251;p22"/>
            <p:cNvGrpSpPr/>
            <p:nvPr/>
          </p:nvGrpSpPr>
          <p:grpSpPr>
            <a:xfrm>
              <a:off x="928939" y="602508"/>
              <a:ext cx="1327239" cy="1238760"/>
              <a:chOff x="6846958" y="4952437"/>
              <a:chExt cx="722032" cy="710013"/>
            </a:xfrm>
          </p:grpSpPr>
          <p:sp>
            <p:nvSpPr>
              <p:cNvPr id="1252" name="Google Shape;1252;p22"/>
              <p:cNvSpPr/>
              <p:nvPr/>
            </p:nvSpPr>
            <p:spPr>
              <a:xfrm>
                <a:off x="6846958" y="4952437"/>
                <a:ext cx="722032" cy="710012"/>
              </a:xfrm>
              <a:custGeom>
                <a:avLst/>
                <a:gdLst/>
                <a:ahLst/>
                <a:cxnLst/>
                <a:rect l="l" t="t" r="r" b="b"/>
                <a:pathLst>
                  <a:path w="722032" h="710012" extrusionOk="0">
                    <a:moveTo>
                      <a:pt x="354406" y="0"/>
                    </a:moveTo>
                    <a:lnTo>
                      <a:pt x="0" y="552155"/>
                    </a:lnTo>
                    <a:lnTo>
                      <a:pt x="154057" y="705879"/>
                    </a:lnTo>
                    <a:lnTo>
                      <a:pt x="722033" y="710013"/>
                    </a:lnTo>
                    <a:lnTo>
                      <a:pt x="354406" y="0"/>
                    </a:lnTo>
                    <a:close/>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3" name="Google Shape;1253;p22"/>
              <p:cNvSpPr/>
              <p:nvPr/>
            </p:nvSpPr>
            <p:spPr>
              <a:xfrm>
                <a:off x="7001014" y="4952437"/>
                <a:ext cx="200349" cy="705879"/>
              </a:xfrm>
              <a:custGeom>
                <a:avLst/>
                <a:gdLst/>
                <a:ahLst/>
                <a:cxnLst/>
                <a:rect l="l" t="t" r="r" b="b"/>
                <a:pathLst>
                  <a:path w="200349" h="705879" extrusionOk="0">
                    <a:moveTo>
                      <a:pt x="0" y="705879"/>
                    </a:moveTo>
                    <a:lnTo>
                      <a:pt x="200349" y="0"/>
                    </a:ln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4" name="Google Shape;1254;p22"/>
              <p:cNvSpPr/>
              <p:nvPr/>
            </p:nvSpPr>
            <p:spPr>
              <a:xfrm>
                <a:off x="6846958" y="5504592"/>
                <a:ext cx="544867" cy="4038"/>
              </a:xfrm>
              <a:custGeom>
                <a:avLst/>
                <a:gdLst/>
                <a:ahLst/>
                <a:cxnLst/>
                <a:rect l="l" t="t" r="r" b="b"/>
                <a:pathLst>
                  <a:path w="544867" h="4038" extrusionOk="0">
                    <a:moveTo>
                      <a:pt x="0" y="0"/>
                    </a:moveTo>
                    <a:lnTo>
                      <a:pt x="544868" y="4039"/>
                    </a:lnTo>
                  </a:path>
                </a:pathLst>
              </a:custGeom>
              <a:noFill/>
              <a:ln w="9525" cap="rnd" cmpd="sng">
                <a:solidFill>
                  <a:schemeClr val="dk2"/>
                </a:solidFill>
                <a:prstDash val="dash"/>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5" name="Google Shape;1255;p22"/>
              <p:cNvSpPr/>
              <p:nvPr/>
            </p:nvSpPr>
            <p:spPr>
              <a:xfrm>
                <a:off x="7391825" y="5508631"/>
                <a:ext cx="177164" cy="153819"/>
              </a:xfrm>
              <a:custGeom>
                <a:avLst/>
                <a:gdLst/>
                <a:ahLst/>
                <a:cxnLst/>
                <a:rect l="l" t="t" r="r" b="b"/>
                <a:pathLst>
                  <a:path w="177164" h="153819" extrusionOk="0">
                    <a:moveTo>
                      <a:pt x="177165" y="153819"/>
                    </a:moveTo>
                    <a:lnTo>
                      <a:pt x="0" y="0"/>
                    </a:lnTo>
                  </a:path>
                </a:pathLst>
              </a:custGeom>
              <a:noFill/>
              <a:ln w="9525" cap="rnd" cmpd="sng">
                <a:solidFill>
                  <a:schemeClr val="dk2"/>
                </a:solidFill>
                <a:prstDash val="dash"/>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6" name="Google Shape;1256;p22"/>
              <p:cNvSpPr/>
              <p:nvPr/>
            </p:nvSpPr>
            <p:spPr>
              <a:xfrm>
                <a:off x="7201364" y="4952437"/>
                <a:ext cx="190461" cy="556193"/>
              </a:xfrm>
              <a:custGeom>
                <a:avLst/>
                <a:gdLst/>
                <a:ahLst/>
                <a:cxnLst/>
                <a:rect l="l" t="t" r="r" b="b"/>
                <a:pathLst>
                  <a:path w="190461" h="556193" extrusionOk="0">
                    <a:moveTo>
                      <a:pt x="190462" y="556193"/>
                    </a:moveTo>
                    <a:lnTo>
                      <a:pt x="0" y="0"/>
                    </a:lnTo>
                  </a:path>
                </a:pathLst>
              </a:custGeom>
              <a:noFill/>
              <a:ln w="9525" cap="rnd" cmpd="sng">
                <a:solidFill>
                  <a:schemeClr val="dk2"/>
                </a:solidFill>
                <a:prstDash val="dash"/>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1257" name="Google Shape;1257;p22"/>
          <p:cNvGrpSpPr/>
          <p:nvPr/>
        </p:nvGrpSpPr>
        <p:grpSpPr>
          <a:xfrm rot="-3019403">
            <a:off x="731415" y="860536"/>
            <a:ext cx="526407" cy="279328"/>
            <a:chOff x="5791759" y="2630895"/>
            <a:chExt cx="604799" cy="320925"/>
          </a:xfrm>
        </p:grpSpPr>
        <p:sp>
          <p:nvSpPr>
            <p:cNvPr id="1258" name="Google Shape;1258;p22"/>
            <p:cNvSpPr/>
            <p:nvPr/>
          </p:nvSpPr>
          <p:spPr>
            <a:xfrm>
              <a:off x="5791759" y="2671104"/>
              <a:ext cx="98284" cy="280716"/>
            </a:xfrm>
            <a:custGeom>
              <a:avLst/>
              <a:gdLst/>
              <a:ahLst/>
              <a:cxnLst/>
              <a:rect l="l" t="t" r="r" b="b"/>
              <a:pathLst>
                <a:path w="98284" h="280716" extrusionOk="0">
                  <a:moveTo>
                    <a:pt x="0" y="100194"/>
                  </a:moveTo>
                  <a:cubicBezTo>
                    <a:pt x="22822" y="157278"/>
                    <a:pt x="34376" y="229620"/>
                    <a:pt x="73219" y="279626"/>
                  </a:cubicBezTo>
                  <a:cubicBezTo>
                    <a:pt x="78038" y="285837"/>
                    <a:pt x="72076" y="263824"/>
                    <a:pt x="73133" y="256033"/>
                  </a:cubicBezTo>
                  <a:cubicBezTo>
                    <a:pt x="75638" y="237630"/>
                    <a:pt x="73781" y="218533"/>
                    <a:pt x="74752" y="199759"/>
                  </a:cubicBezTo>
                  <a:cubicBezTo>
                    <a:pt x="77524" y="146667"/>
                    <a:pt x="80620" y="93079"/>
                    <a:pt x="90907" y="40720"/>
                  </a:cubicBezTo>
                  <a:cubicBezTo>
                    <a:pt x="91697" y="36653"/>
                    <a:pt x="101880" y="3201"/>
                    <a:pt x="96936" y="401"/>
                  </a:cubicBezTo>
                  <a:cubicBezTo>
                    <a:pt x="91564" y="-2638"/>
                    <a:pt x="93688" y="12402"/>
                    <a:pt x="93364" y="18565"/>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9" name="Google Shape;1259;p22"/>
            <p:cNvSpPr/>
            <p:nvPr/>
          </p:nvSpPr>
          <p:spPr>
            <a:xfrm>
              <a:off x="5946978" y="2823191"/>
              <a:ext cx="60941" cy="12553"/>
            </a:xfrm>
            <a:custGeom>
              <a:avLst/>
              <a:gdLst/>
              <a:ahLst/>
              <a:cxnLst/>
              <a:rect l="l" t="t" r="r" b="b"/>
              <a:pathLst>
                <a:path w="60941" h="12553" extrusionOk="0">
                  <a:moveTo>
                    <a:pt x="0" y="12554"/>
                  </a:moveTo>
                  <a:cubicBezTo>
                    <a:pt x="16707" y="1333"/>
                    <a:pt x="41081" y="5486"/>
                    <a:pt x="60941" y="0"/>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0" name="Google Shape;1260;p22"/>
            <p:cNvSpPr/>
            <p:nvPr/>
          </p:nvSpPr>
          <p:spPr>
            <a:xfrm>
              <a:off x="5959380" y="2855794"/>
              <a:ext cx="53006" cy="11106"/>
            </a:xfrm>
            <a:custGeom>
              <a:avLst/>
              <a:gdLst/>
              <a:ahLst/>
              <a:cxnLst/>
              <a:rect l="l" t="t" r="r" b="b"/>
              <a:pathLst>
                <a:path w="53006" h="11106" extrusionOk="0">
                  <a:moveTo>
                    <a:pt x="0" y="11106"/>
                  </a:moveTo>
                  <a:cubicBezTo>
                    <a:pt x="15707" y="1572"/>
                    <a:pt x="35271" y="3724"/>
                    <a:pt x="53007" y="0"/>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1" name="Google Shape;1261;p22"/>
            <p:cNvSpPr/>
            <p:nvPr/>
          </p:nvSpPr>
          <p:spPr>
            <a:xfrm>
              <a:off x="6081443" y="2633872"/>
              <a:ext cx="29346" cy="69769"/>
            </a:xfrm>
            <a:custGeom>
              <a:avLst/>
              <a:gdLst/>
              <a:ahLst/>
              <a:cxnLst/>
              <a:rect l="l" t="t" r="r" b="b"/>
              <a:pathLst>
                <a:path w="29346" h="69769" extrusionOk="0">
                  <a:moveTo>
                    <a:pt x="0" y="59473"/>
                  </a:moveTo>
                  <a:cubicBezTo>
                    <a:pt x="9401" y="39347"/>
                    <a:pt x="13678" y="23383"/>
                    <a:pt x="18535" y="1523"/>
                  </a:cubicBezTo>
                  <a:cubicBezTo>
                    <a:pt x="20231" y="-6144"/>
                    <a:pt x="17564" y="17230"/>
                    <a:pt x="17774" y="25079"/>
                  </a:cubicBezTo>
                  <a:cubicBezTo>
                    <a:pt x="18212" y="41500"/>
                    <a:pt x="23993" y="55035"/>
                    <a:pt x="29346" y="69770"/>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2" name="Google Shape;1262;p22"/>
            <p:cNvSpPr/>
            <p:nvPr/>
          </p:nvSpPr>
          <p:spPr>
            <a:xfrm>
              <a:off x="6073799" y="2710561"/>
              <a:ext cx="116249" cy="54072"/>
            </a:xfrm>
            <a:custGeom>
              <a:avLst/>
              <a:gdLst/>
              <a:ahLst/>
              <a:cxnLst/>
              <a:rect l="l" t="t" r="r" b="b"/>
              <a:pathLst>
                <a:path w="116249" h="54072" extrusionOk="0">
                  <a:moveTo>
                    <a:pt x="15568" y="46269"/>
                  </a:moveTo>
                  <a:cubicBezTo>
                    <a:pt x="9481" y="46431"/>
                    <a:pt x="6129" y="45983"/>
                    <a:pt x="509" y="52898"/>
                  </a:cubicBezTo>
                  <a:cubicBezTo>
                    <a:pt x="-2710" y="56861"/>
                    <a:pt x="10215" y="49688"/>
                    <a:pt x="14911" y="47669"/>
                  </a:cubicBezTo>
                  <a:cubicBezTo>
                    <a:pt x="18254" y="46221"/>
                    <a:pt x="21826" y="45345"/>
                    <a:pt x="25198" y="43935"/>
                  </a:cubicBezTo>
                  <a:cubicBezTo>
                    <a:pt x="28912" y="42383"/>
                    <a:pt x="32522" y="40582"/>
                    <a:pt x="36133" y="38801"/>
                  </a:cubicBezTo>
                  <a:cubicBezTo>
                    <a:pt x="52849" y="30534"/>
                    <a:pt x="70042" y="23133"/>
                    <a:pt x="86720" y="14608"/>
                  </a:cubicBezTo>
                  <a:cubicBezTo>
                    <a:pt x="93216" y="11284"/>
                    <a:pt x="128144" y="-8519"/>
                    <a:pt x="112056" y="4235"/>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3" name="Google Shape;1263;p22"/>
            <p:cNvSpPr/>
            <p:nvPr/>
          </p:nvSpPr>
          <p:spPr>
            <a:xfrm>
              <a:off x="6121903" y="2779470"/>
              <a:ext cx="50345" cy="89597"/>
            </a:xfrm>
            <a:custGeom>
              <a:avLst/>
              <a:gdLst/>
              <a:ahLst/>
              <a:cxnLst/>
              <a:rect l="l" t="t" r="r" b="b"/>
              <a:pathLst>
                <a:path w="50345" h="89597" extrusionOk="0">
                  <a:moveTo>
                    <a:pt x="3154" y="17945"/>
                  </a:moveTo>
                  <a:cubicBezTo>
                    <a:pt x="-6580" y="13402"/>
                    <a:pt x="38264" y="-12858"/>
                    <a:pt x="43731" y="7868"/>
                  </a:cubicBezTo>
                  <a:cubicBezTo>
                    <a:pt x="48360" y="25442"/>
                    <a:pt x="14404" y="50483"/>
                    <a:pt x="14356" y="48797"/>
                  </a:cubicBezTo>
                  <a:cubicBezTo>
                    <a:pt x="14004" y="35262"/>
                    <a:pt x="54056" y="40615"/>
                    <a:pt x="50065" y="63770"/>
                  </a:cubicBezTo>
                  <a:cubicBezTo>
                    <a:pt x="44798" y="94307"/>
                    <a:pt x="-10647" y="98679"/>
                    <a:pt x="1821" y="71981"/>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4" name="Google Shape;1264;p22"/>
            <p:cNvSpPr/>
            <p:nvPr/>
          </p:nvSpPr>
          <p:spPr>
            <a:xfrm>
              <a:off x="6255169" y="2654065"/>
              <a:ext cx="23622" cy="105365"/>
            </a:xfrm>
            <a:custGeom>
              <a:avLst/>
              <a:gdLst/>
              <a:ahLst/>
              <a:cxnLst/>
              <a:rect l="l" t="t" r="r" b="b"/>
              <a:pathLst>
                <a:path w="23622" h="105365" extrusionOk="0">
                  <a:moveTo>
                    <a:pt x="1763" y="0"/>
                  </a:moveTo>
                  <a:cubicBezTo>
                    <a:pt x="-8639" y="8239"/>
                    <a:pt x="30747" y="68018"/>
                    <a:pt x="22470" y="101908"/>
                  </a:cubicBezTo>
                  <a:cubicBezTo>
                    <a:pt x="22193" y="103022"/>
                    <a:pt x="22536" y="104213"/>
                    <a:pt x="22565" y="105366"/>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5" name="Google Shape;1265;p22"/>
            <p:cNvSpPr/>
            <p:nvPr/>
          </p:nvSpPr>
          <p:spPr>
            <a:xfrm>
              <a:off x="6242500" y="2637701"/>
              <a:ext cx="85708" cy="146434"/>
            </a:xfrm>
            <a:custGeom>
              <a:avLst/>
              <a:gdLst/>
              <a:ahLst/>
              <a:cxnLst/>
              <a:rect l="l" t="t" r="r" b="b"/>
              <a:pathLst>
                <a:path w="85708" h="146434" extrusionOk="0">
                  <a:moveTo>
                    <a:pt x="963" y="30565"/>
                  </a:moveTo>
                  <a:cubicBezTo>
                    <a:pt x="-7552" y="22498"/>
                    <a:pt x="42778" y="-12640"/>
                    <a:pt x="59113" y="4791"/>
                  </a:cubicBezTo>
                  <a:cubicBezTo>
                    <a:pt x="71143" y="17612"/>
                    <a:pt x="38681" y="82563"/>
                    <a:pt x="25242" y="84610"/>
                  </a:cubicBezTo>
                  <a:cubicBezTo>
                    <a:pt x="22670" y="85001"/>
                    <a:pt x="32957" y="70628"/>
                    <a:pt x="43568" y="70971"/>
                  </a:cubicBezTo>
                  <a:cubicBezTo>
                    <a:pt x="58789" y="71456"/>
                    <a:pt x="82058" y="78314"/>
                    <a:pt x="85069" y="95478"/>
                  </a:cubicBezTo>
                  <a:cubicBezTo>
                    <a:pt x="95384" y="154267"/>
                    <a:pt x="-23002" y="155086"/>
                    <a:pt x="12697" y="133407"/>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6" name="Google Shape;1266;p22"/>
            <p:cNvSpPr/>
            <p:nvPr/>
          </p:nvSpPr>
          <p:spPr>
            <a:xfrm>
              <a:off x="6316540" y="2630895"/>
              <a:ext cx="80018" cy="119134"/>
            </a:xfrm>
            <a:custGeom>
              <a:avLst/>
              <a:gdLst/>
              <a:ahLst/>
              <a:cxnLst/>
              <a:rect l="l" t="t" r="r" b="b"/>
              <a:pathLst>
                <a:path w="80018" h="119134" extrusionOk="0">
                  <a:moveTo>
                    <a:pt x="694" y="100"/>
                  </a:moveTo>
                  <a:cubicBezTo>
                    <a:pt x="513" y="-385"/>
                    <a:pt x="-163" y="1024"/>
                    <a:pt x="37" y="1501"/>
                  </a:cubicBezTo>
                  <a:cubicBezTo>
                    <a:pt x="8219" y="21065"/>
                    <a:pt x="17544" y="40134"/>
                    <a:pt x="25821" y="59660"/>
                  </a:cubicBezTo>
                  <a:cubicBezTo>
                    <a:pt x="26669" y="61679"/>
                    <a:pt x="43576" y="119353"/>
                    <a:pt x="39166" y="118839"/>
                  </a:cubicBezTo>
                  <a:cubicBezTo>
                    <a:pt x="34212" y="118268"/>
                    <a:pt x="36051" y="114572"/>
                    <a:pt x="35518" y="112019"/>
                  </a:cubicBezTo>
                  <a:cubicBezTo>
                    <a:pt x="30393" y="87549"/>
                    <a:pt x="25021" y="17131"/>
                    <a:pt x="57882" y="67804"/>
                  </a:cubicBezTo>
                  <a:cubicBezTo>
                    <a:pt x="60682" y="72138"/>
                    <a:pt x="62911" y="76815"/>
                    <a:pt x="65169" y="81453"/>
                  </a:cubicBezTo>
                  <a:cubicBezTo>
                    <a:pt x="67560" y="86387"/>
                    <a:pt x="69503" y="91531"/>
                    <a:pt x="71798" y="96513"/>
                  </a:cubicBezTo>
                  <a:cubicBezTo>
                    <a:pt x="75360" y="104247"/>
                    <a:pt x="78723" y="110676"/>
                    <a:pt x="80018" y="119134"/>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267" name="Google Shape;1267;p22"/>
          <p:cNvGrpSpPr/>
          <p:nvPr/>
        </p:nvGrpSpPr>
        <p:grpSpPr>
          <a:xfrm rot="-8403264">
            <a:off x="10210627" y="-706444"/>
            <a:ext cx="874890" cy="2951624"/>
            <a:chOff x="4956637" y="584511"/>
            <a:chExt cx="1835125" cy="6191178"/>
          </a:xfrm>
        </p:grpSpPr>
        <p:sp>
          <p:nvSpPr>
            <p:cNvPr id="1268" name="Google Shape;1268;p22"/>
            <p:cNvSpPr/>
            <p:nvPr/>
          </p:nvSpPr>
          <p:spPr>
            <a:xfrm>
              <a:off x="4956647" y="584609"/>
              <a:ext cx="1835115" cy="6190985"/>
            </a:xfrm>
            <a:custGeom>
              <a:avLst/>
              <a:gdLst/>
              <a:ahLst/>
              <a:cxnLst/>
              <a:rect l="l" t="t" r="r" b="b"/>
              <a:pathLst>
                <a:path w="1835115" h="6190985" extrusionOk="0">
                  <a:moveTo>
                    <a:pt x="1114204" y="0"/>
                  </a:moveTo>
                  <a:lnTo>
                    <a:pt x="1114204" y="1"/>
                  </a:lnTo>
                  <a:lnTo>
                    <a:pt x="1114204" y="0"/>
                  </a:lnTo>
                  <a:lnTo>
                    <a:pt x="1114204" y="1"/>
                  </a:lnTo>
                  <a:lnTo>
                    <a:pt x="1114204" y="614024"/>
                  </a:lnTo>
                  <a:lnTo>
                    <a:pt x="1160492" y="614024"/>
                  </a:lnTo>
                  <a:cubicBezTo>
                    <a:pt x="1180700" y="614024"/>
                    <a:pt x="1197119" y="628851"/>
                    <a:pt x="1197119" y="647100"/>
                  </a:cubicBezTo>
                  <a:cubicBezTo>
                    <a:pt x="1197119" y="827994"/>
                    <a:pt x="1293043" y="998109"/>
                    <a:pt x="1455210" y="1104410"/>
                  </a:cubicBezTo>
                  <a:lnTo>
                    <a:pt x="1576961" y="1184191"/>
                  </a:lnTo>
                  <a:cubicBezTo>
                    <a:pt x="1739128" y="1290493"/>
                    <a:pt x="1835052" y="1460493"/>
                    <a:pt x="1835052" y="1641502"/>
                  </a:cubicBezTo>
                  <a:lnTo>
                    <a:pt x="1835052" y="1716437"/>
                  </a:lnTo>
                  <a:lnTo>
                    <a:pt x="1835115" y="1716437"/>
                  </a:lnTo>
                  <a:lnTo>
                    <a:pt x="1603358" y="5992926"/>
                  </a:lnTo>
                  <a:cubicBezTo>
                    <a:pt x="1597358" y="6103846"/>
                    <a:pt x="1496004" y="6190985"/>
                    <a:pt x="1373053" y="6190985"/>
                  </a:cubicBezTo>
                  <a:lnTo>
                    <a:pt x="462126" y="6190985"/>
                  </a:lnTo>
                  <a:cubicBezTo>
                    <a:pt x="339174" y="6190985"/>
                    <a:pt x="237820" y="6103846"/>
                    <a:pt x="231821" y="5992926"/>
                  </a:cubicBezTo>
                  <a:lnTo>
                    <a:pt x="0" y="1716437"/>
                  </a:lnTo>
                  <a:lnTo>
                    <a:pt x="0" y="1641502"/>
                  </a:lnTo>
                  <a:cubicBezTo>
                    <a:pt x="0" y="1460493"/>
                    <a:pt x="95924" y="1290493"/>
                    <a:pt x="258091" y="1184191"/>
                  </a:cubicBezTo>
                  <a:lnTo>
                    <a:pt x="379842" y="1104410"/>
                  </a:lnTo>
                  <a:cubicBezTo>
                    <a:pt x="542009" y="998109"/>
                    <a:pt x="637933" y="827994"/>
                    <a:pt x="637933" y="647100"/>
                  </a:cubicBezTo>
                  <a:cubicBezTo>
                    <a:pt x="637933" y="628851"/>
                    <a:pt x="654352" y="614024"/>
                    <a:pt x="674560" y="614024"/>
                  </a:cubicBezTo>
                  <a:lnTo>
                    <a:pt x="720911" y="614024"/>
                  </a:lnTo>
                  <a:lnTo>
                    <a:pt x="720911" y="193328"/>
                  </a:lnTo>
                  <a:lnTo>
                    <a:pt x="720911" y="193327"/>
                  </a:lnTo>
                  <a:lnTo>
                    <a:pt x="720911" y="193326"/>
                  </a:lnTo>
                  <a:lnTo>
                    <a:pt x="720913" y="193326"/>
                  </a:lnTo>
                  <a:close/>
                </a:path>
              </a:pathLst>
            </a:custGeom>
            <a:solidFill>
              <a:srgbClr val="FFFFFF"/>
            </a:solidFill>
            <a:ln>
              <a:noFill/>
            </a:ln>
            <a:effectLst>
              <a:outerShdw blurRad="100013" dist="19050" dir="5400000" algn="bl" rotWithShape="0">
                <a:srgbClr val="000000">
                  <a:alpha val="52999"/>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1269" name="Google Shape;1269;p22"/>
            <p:cNvGrpSpPr/>
            <p:nvPr/>
          </p:nvGrpSpPr>
          <p:grpSpPr>
            <a:xfrm>
              <a:off x="4956637" y="584511"/>
              <a:ext cx="1835115" cy="6191178"/>
              <a:chOff x="5775584" y="523589"/>
              <a:chExt cx="1835115" cy="6855473"/>
            </a:xfrm>
          </p:grpSpPr>
          <p:sp>
            <p:nvSpPr>
              <p:cNvPr id="1270" name="Google Shape;1270;p22"/>
              <p:cNvSpPr/>
              <p:nvPr/>
            </p:nvSpPr>
            <p:spPr>
              <a:xfrm>
                <a:off x="5775584" y="2424252"/>
                <a:ext cx="1835115" cy="4954810"/>
              </a:xfrm>
              <a:custGeom>
                <a:avLst/>
                <a:gdLst/>
                <a:ahLst/>
                <a:cxnLst/>
                <a:rect l="l" t="t" r="r" b="b"/>
                <a:pathLst>
                  <a:path w="1835115" h="4954810" extrusionOk="0">
                    <a:moveTo>
                      <a:pt x="0" y="0"/>
                    </a:moveTo>
                    <a:lnTo>
                      <a:pt x="1835115" y="0"/>
                    </a:lnTo>
                    <a:lnTo>
                      <a:pt x="1603358" y="4735493"/>
                    </a:lnTo>
                    <a:cubicBezTo>
                      <a:pt x="1597358" y="4858318"/>
                      <a:pt x="1496004" y="4954810"/>
                      <a:pt x="1373053" y="4954810"/>
                    </a:cubicBezTo>
                    <a:lnTo>
                      <a:pt x="462126" y="4954810"/>
                    </a:lnTo>
                    <a:cubicBezTo>
                      <a:pt x="339174" y="4954810"/>
                      <a:pt x="237820" y="4858318"/>
                      <a:pt x="231821" y="4735493"/>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71" name="Google Shape;1271;p22"/>
              <p:cNvSpPr/>
              <p:nvPr/>
            </p:nvSpPr>
            <p:spPr>
              <a:xfrm>
                <a:off x="7015076" y="2463594"/>
                <a:ext cx="475702" cy="4876189"/>
              </a:xfrm>
              <a:custGeom>
                <a:avLst/>
                <a:gdLst/>
                <a:ahLst/>
                <a:cxnLst/>
                <a:rect l="l" t="t" r="r" b="b"/>
                <a:pathLst>
                  <a:path w="475702" h="4876189" extrusionOk="0">
                    <a:moveTo>
                      <a:pt x="0" y="4876190"/>
                    </a:moveTo>
                    <a:cubicBezTo>
                      <a:pt x="34732" y="4836848"/>
                      <a:pt x="58097" y="4771426"/>
                      <a:pt x="60307" y="4696215"/>
                    </a:cubicBezTo>
                    <a:lnTo>
                      <a:pt x="196899" y="0"/>
                    </a:lnTo>
                    <a:lnTo>
                      <a:pt x="475703" y="0"/>
                    </a:lnTo>
                    <a:lnTo>
                      <a:pt x="245903" y="4696215"/>
                    </a:lnTo>
                    <a:cubicBezTo>
                      <a:pt x="242240" y="4771173"/>
                      <a:pt x="203025" y="4836469"/>
                      <a:pt x="144991" y="4875811"/>
                    </a:cubicBezTo>
                    <a:cubicBezTo>
                      <a:pt x="141202" y="4876063"/>
                      <a:pt x="137413" y="4876190"/>
                      <a:pt x="133560" y="4876190"/>
                    </a:cubicBezTo>
                    <a:lnTo>
                      <a:pt x="0" y="4876190"/>
                    </a:lnTo>
                    <a:close/>
                  </a:path>
                </a:pathLst>
              </a:custGeom>
              <a:solidFill>
                <a:srgbClr val="FFFFFF">
                  <a:alpha val="309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72" name="Google Shape;1272;p22"/>
              <p:cNvSpPr/>
              <p:nvPr/>
            </p:nvSpPr>
            <p:spPr>
              <a:xfrm>
                <a:off x="5816883" y="2463594"/>
                <a:ext cx="610841" cy="4876189"/>
              </a:xfrm>
              <a:custGeom>
                <a:avLst/>
                <a:gdLst/>
                <a:ahLst/>
                <a:cxnLst/>
                <a:rect l="l" t="t" r="r" b="b"/>
                <a:pathLst>
                  <a:path w="610841" h="4876189" extrusionOk="0">
                    <a:moveTo>
                      <a:pt x="0" y="0"/>
                    </a:moveTo>
                    <a:lnTo>
                      <a:pt x="401881" y="0"/>
                    </a:lnTo>
                    <a:lnTo>
                      <a:pt x="546872" y="4696215"/>
                    </a:lnTo>
                    <a:cubicBezTo>
                      <a:pt x="549208" y="4771426"/>
                      <a:pt x="574152" y="4836848"/>
                      <a:pt x="610842" y="4876190"/>
                    </a:cubicBezTo>
                    <a:lnTo>
                      <a:pt x="420763" y="4876190"/>
                    </a:lnTo>
                    <a:cubicBezTo>
                      <a:pt x="318651" y="4876190"/>
                      <a:pt x="234789" y="4796243"/>
                      <a:pt x="229800" y="4694257"/>
                    </a:cubicBezTo>
                    <a:lnTo>
                      <a:pt x="0" y="0"/>
                    </a:lnTo>
                    <a:close/>
                  </a:path>
                </a:pathLst>
              </a:custGeom>
              <a:solidFill>
                <a:srgbClr val="0D0D0D">
                  <a:alpha val="137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73" name="Google Shape;1273;p22"/>
              <p:cNvSpPr/>
              <p:nvPr/>
            </p:nvSpPr>
            <p:spPr>
              <a:xfrm>
                <a:off x="5775584" y="1203516"/>
                <a:ext cx="1835051" cy="1220736"/>
              </a:xfrm>
              <a:custGeom>
                <a:avLst/>
                <a:gdLst/>
                <a:ahLst/>
                <a:cxnLst/>
                <a:rect l="l" t="t" r="r" b="b"/>
                <a:pathLst>
                  <a:path w="1835051" h="1220736" extrusionOk="0">
                    <a:moveTo>
                      <a:pt x="0" y="1220737"/>
                    </a:moveTo>
                    <a:lnTo>
                      <a:pt x="0" y="1137759"/>
                    </a:lnTo>
                    <a:cubicBezTo>
                      <a:pt x="0" y="937323"/>
                      <a:pt x="95924" y="749075"/>
                      <a:pt x="258091" y="631365"/>
                    </a:cubicBezTo>
                    <a:lnTo>
                      <a:pt x="379842" y="543020"/>
                    </a:lnTo>
                    <a:cubicBezTo>
                      <a:pt x="542009" y="425310"/>
                      <a:pt x="637933" y="236936"/>
                      <a:pt x="637933" y="36627"/>
                    </a:cubicBezTo>
                    <a:lnTo>
                      <a:pt x="637933" y="36627"/>
                    </a:lnTo>
                    <a:cubicBezTo>
                      <a:pt x="637933" y="16419"/>
                      <a:pt x="654352" y="0"/>
                      <a:pt x="674560" y="0"/>
                    </a:cubicBezTo>
                    <a:lnTo>
                      <a:pt x="1160492" y="0"/>
                    </a:lnTo>
                    <a:cubicBezTo>
                      <a:pt x="1180700" y="0"/>
                      <a:pt x="1197119" y="16419"/>
                      <a:pt x="1197119" y="36627"/>
                    </a:cubicBezTo>
                    <a:lnTo>
                      <a:pt x="1197119" y="36627"/>
                    </a:lnTo>
                    <a:cubicBezTo>
                      <a:pt x="1197119" y="236936"/>
                      <a:pt x="1293043" y="425310"/>
                      <a:pt x="1455210" y="543020"/>
                    </a:cubicBezTo>
                    <a:lnTo>
                      <a:pt x="1576961" y="631365"/>
                    </a:lnTo>
                    <a:cubicBezTo>
                      <a:pt x="1739128" y="749075"/>
                      <a:pt x="1835052" y="937323"/>
                      <a:pt x="1835052" y="1137759"/>
                    </a:cubicBezTo>
                    <a:lnTo>
                      <a:pt x="1835052" y="1220737"/>
                    </a:lnTo>
                    <a:lnTo>
                      <a:pt x="0" y="1220737"/>
                    </a:lnTo>
                    <a:close/>
                  </a:path>
                </a:pathLst>
              </a:custGeom>
              <a:solidFill>
                <a:srgbClr val="3E3E3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74" name="Google Shape;1274;p22"/>
              <p:cNvSpPr/>
              <p:nvPr/>
            </p:nvSpPr>
            <p:spPr>
              <a:xfrm>
                <a:off x="6834027" y="1242984"/>
                <a:ext cx="658709" cy="1142115"/>
              </a:xfrm>
              <a:custGeom>
                <a:avLst/>
                <a:gdLst/>
                <a:ahLst/>
                <a:cxnLst/>
                <a:rect l="l" t="t" r="r" b="b"/>
                <a:pathLst>
                  <a:path w="658709" h="1142115" extrusionOk="0">
                    <a:moveTo>
                      <a:pt x="0" y="0"/>
                    </a:moveTo>
                    <a:lnTo>
                      <a:pt x="20713" y="0"/>
                    </a:lnTo>
                    <a:cubicBezTo>
                      <a:pt x="20965" y="61634"/>
                      <a:pt x="30312" y="122194"/>
                      <a:pt x="47993" y="179723"/>
                    </a:cubicBezTo>
                    <a:cubicBezTo>
                      <a:pt x="51530" y="191405"/>
                      <a:pt x="55445" y="203025"/>
                      <a:pt x="59676" y="214455"/>
                    </a:cubicBezTo>
                    <a:cubicBezTo>
                      <a:pt x="68201" y="237378"/>
                      <a:pt x="78052" y="259796"/>
                      <a:pt x="89040" y="281456"/>
                    </a:cubicBezTo>
                    <a:cubicBezTo>
                      <a:pt x="91819" y="286824"/>
                      <a:pt x="94661" y="292191"/>
                      <a:pt x="97565" y="297559"/>
                    </a:cubicBezTo>
                    <a:cubicBezTo>
                      <a:pt x="103312" y="308294"/>
                      <a:pt x="109501" y="318777"/>
                      <a:pt x="116068" y="329133"/>
                    </a:cubicBezTo>
                    <a:cubicBezTo>
                      <a:pt x="122509" y="339490"/>
                      <a:pt x="129329" y="349594"/>
                      <a:pt x="136402" y="359571"/>
                    </a:cubicBezTo>
                    <a:cubicBezTo>
                      <a:pt x="139939" y="364560"/>
                      <a:pt x="143475" y="369549"/>
                      <a:pt x="147138" y="374412"/>
                    </a:cubicBezTo>
                    <a:cubicBezTo>
                      <a:pt x="154589" y="384136"/>
                      <a:pt x="162230" y="393672"/>
                      <a:pt x="170187" y="403018"/>
                    </a:cubicBezTo>
                    <a:cubicBezTo>
                      <a:pt x="189953" y="426320"/>
                      <a:pt x="211739" y="448359"/>
                      <a:pt x="235041" y="468819"/>
                    </a:cubicBezTo>
                    <a:cubicBezTo>
                      <a:pt x="244324" y="476966"/>
                      <a:pt x="253923" y="484796"/>
                      <a:pt x="263900" y="492437"/>
                    </a:cubicBezTo>
                    <a:cubicBezTo>
                      <a:pt x="268763" y="496226"/>
                      <a:pt x="273752" y="500015"/>
                      <a:pt x="278867" y="503741"/>
                    </a:cubicBezTo>
                    <a:lnTo>
                      <a:pt x="400618" y="592087"/>
                    </a:lnTo>
                    <a:cubicBezTo>
                      <a:pt x="562786" y="709797"/>
                      <a:pt x="658709" y="898044"/>
                      <a:pt x="658709" y="1098480"/>
                    </a:cubicBezTo>
                    <a:lnTo>
                      <a:pt x="658709" y="1142116"/>
                    </a:lnTo>
                    <a:lnTo>
                      <a:pt x="379085" y="1142116"/>
                    </a:lnTo>
                    <a:lnTo>
                      <a:pt x="379085" y="1098480"/>
                    </a:lnTo>
                    <a:cubicBezTo>
                      <a:pt x="379085" y="898044"/>
                      <a:pt x="322061" y="709797"/>
                      <a:pt x="225695" y="592087"/>
                    </a:cubicBezTo>
                    <a:lnTo>
                      <a:pt x="153326" y="503741"/>
                    </a:lnTo>
                    <a:cubicBezTo>
                      <a:pt x="105207" y="444886"/>
                      <a:pt x="66812" y="368349"/>
                      <a:pt x="40479" y="281582"/>
                    </a:cubicBezTo>
                    <a:cubicBezTo>
                      <a:pt x="14587" y="195257"/>
                      <a:pt x="316" y="99207"/>
                      <a:pt x="0" y="0"/>
                    </a:cubicBezTo>
                    <a:close/>
                  </a:path>
                </a:pathLst>
              </a:custGeom>
              <a:solidFill>
                <a:srgbClr val="FFFFFF">
                  <a:alpha val="309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75" name="Google Shape;1275;p22"/>
              <p:cNvSpPr/>
              <p:nvPr/>
            </p:nvSpPr>
            <p:spPr>
              <a:xfrm>
                <a:off x="5814925" y="1242984"/>
                <a:ext cx="804899" cy="1141989"/>
              </a:xfrm>
              <a:custGeom>
                <a:avLst/>
                <a:gdLst/>
                <a:ahLst/>
                <a:cxnLst/>
                <a:rect l="l" t="t" r="r" b="b"/>
                <a:pathLst>
                  <a:path w="804899" h="1141989" extrusionOk="0">
                    <a:moveTo>
                      <a:pt x="0" y="1141927"/>
                    </a:moveTo>
                    <a:lnTo>
                      <a:pt x="0" y="1098290"/>
                    </a:lnTo>
                    <a:cubicBezTo>
                      <a:pt x="0" y="911116"/>
                      <a:pt x="90430" y="733730"/>
                      <a:pt x="241861" y="623788"/>
                    </a:cubicBezTo>
                    <a:lnTo>
                      <a:pt x="363613" y="535442"/>
                    </a:lnTo>
                    <a:cubicBezTo>
                      <a:pt x="534684" y="411164"/>
                      <a:pt x="637049" y="211297"/>
                      <a:pt x="637933" y="0"/>
                    </a:cubicBezTo>
                    <a:lnTo>
                      <a:pt x="804899" y="0"/>
                    </a:lnTo>
                    <a:cubicBezTo>
                      <a:pt x="804394" y="199236"/>
                      <a:pt x="743834" y="386410"/>
                      <a:pt x="642101" y="503615"/>
                    </a:cubicBezTo>
                    <a:lnTo>
                      <a:pt x="565438" y="591960"/>
                    </a:lnTo>
                    <a:cubicBezTo>
                      <a:pt x="463199" y="709670"/>
                      <a:pt x="402639" y="897918"/>
                      <a:pt x="402639" y="1098354"/>
                    </a:cubicBezTo>
                    <a:lnTo>
                      <a:pt x="402639" y="1141990"/>
                    </a:lnTo>
                    <a:lnTo>
                      <a:pt x="0" y="1141927"/>
                    </a:lnTo>
                    <a:close/>
                  </a:path>
                </a:pathLst>
              </a:custGeom>
              <a:solidFill>
                <a:srgbClr val="3E3E3E">
                  <a:alpha val="686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76" name="Google Shape;1276;p22"/>
              <p:cNvSpPr/>
              <p:nvPr/>
            </p:nvSpPr>
            <p:spPr>
              <a:xfrm>
                <a:off x="6496495" y="523589"/>
                <a:ext cx="393293" cy="679990"/>
              </a:xfrm>
              <a:custGeom>
                <a:avLst/>
                <a:gdLst/>
                <a:ahLst/>
                <a:cxnLst/>
                <a:rect l="l" t="t" r="r" b="b"/>
                <a:pathLst>
                  <a:path w="393293" h="679990" extrusionOk="0">
                    <a:moveTo>
                      <a:pt x="0" y="214076"/>
                    </a:moveTo>
                    <a:lnTo>
                      <a:pt x="393293" y="0"/>
                    </a:lnTo>
                    <a:lnTo>
                      <a:pt x="393293" y="679990"/>
                    </a:lnTo>
                    <a:lnTo>
                      <a:pt x="0" y="67999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77" name="Google Shape;1277;p22"/>
              <p:cNvSpPr/>
              <p:nvPr/>
            </p:nvSpPr>
            <p:spPr>
              <a:xfrm>
                <a:off x="6496495" y="737664"/>
                <a:ext cx="159577" cy="465977"/>
              </a:xfrm>
              <a:custGeom>
                <a:avLst/>
                <a:gdLst/>
                <a:ahLst/>
                <a:cxnLst/>
                <a:rect l="l" t="t" r="r" b="b"/>
                <a:pathLst>
                  <a:path w="159577" h="465977" extrusionOk="0">
                    <a:moveTo>
                      <a:pt x="0" y="465978"/>
                    </a:moveTo>
                    <a:lnTo>
                      <a:pt x="0" y="0"/>
                    </a:lnTo>
                    <a:cubicBezTo>
                      <a:pt x="4168" y="1831"/>
                      <a:pt x="8525" y="3663"/>
                      <a:pt x="12819" y="5241"/>
                    </a:cubicBezTo>
                    <a:cubicBezTo>
                      <a:pt x="16861" y="6820"/>
                      <a:pt x="20966" y="8273"/>
                      <a:pt x="25133" y="9599"/>
                    </a:cubicBezTo>
                    <a:cubicBezTo>
                      <a:pt x="28038" y="10546"/>
                      <a:pt x="30880" y="11304"/>
                      <a:pt x="33785" y="12061"/>
                    </a:cubicBezTo>
                    <a:cubicBezTo>
                      <a:pt x="34164" y="12188"/>
                      <a:pt x="34732" y="12314"/>
                      <a:pt x="35111" y="12440"/>
                    </a:cubicBezTo>
                    <a:cubicBezTo>
                      <a:pt x="37574" y="13198"/>
                      <a:pt x="39973" y="13767"/>
                      <a:pt x="42436" y="14272"/>
                    </a:cubicBezTo>
                    <a:cubicBezTo>
                      <a:pt x="45215" y="15029"/>
                      <a:pt x="47930" y="15724"/>
                      <a:pt x="50709" y="16229"/>
                    </a:cubicBezTo>
                    <a:cubicBezTo>
                      <a:pt x="52035" y="16608"/>
                      <a:pt x="53172" y="16735"/>
                      <a:pt x="54498" y="16987"/>
                    </a:cubicBezTo>
                    <a:cubicBezTo>
                      <a:pt x="57276" y="17619"/>
                      <a:pt x="59992" y="18061"/>
                      <a:pt x="62770" y="18440"/>
                    </a:cubicBezTo>
                    <a:cubicBezTo>
                      <a:pt x="68769" y="19513"/>
                      <a:pt x="74832" y="20271"/>
                      <a:pt x="81020" y="20902"/>
                    </a:cubicBezTo>
                    <a:cubicBezTo>
                      <a:pt x="81147" y="20902"/>
                      <a:pt x="81147" y="20902"/>
                      <a:pt x="81147" y="20902"/>
                    </a:cubicBezTo>
                    <a:lnTo>
                      <a:pt x="82094" y="20902"/>
                    </a:lnTo>
                    <a:cubicBezTo>
                      <a:pt x="91124" y="21850"/>
                      <a:pt x="100028" y="22228"/>
                      <a:pt x="109248" y="22228"/>
                    </a:cubicBezTo>
                    <a:cubicBezTo>
                      <a:pt x="114237" y="22228"/>
                      <a:pt x="119226" y="22102"/>
                      <a:pt x="124214" y="21850"/>
                    </a:cubicBezTo>
                    <a:cubicBezTo>
                      <a:pt x="136150" y="21344"/>
                      <a:pt x="147958" y="20018"/>
                      <a:pt x="159578" y="17808"/>
                    </a:cubicBezTo>
                    <a:lnTo>
                      <a:pt x="159578" y="465978"/>
                    </a:lnTo>
                    <a:lnTo>
                      <a:pt x="0" y="465978"/>
                    </a:lnTo>
                    <a:close/>
                  </a:path>
                </a:pathLst>
              </a:custGeom>
              <a:solidFill>
                <a:srgbClr val="0D0D0D">
                  <a:alpha val="137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78" name="Google Shape;1278;p22"/>
              <p:cNvSpPr/>
              <p:nvPr/>
            </p:nvSpPr>
            <p:spPr>
              <a:xfrm>
                <a:off x="6737977" y="647298"/>
                <a:ext cx="96113" cy="556344"/>
              </a:xfrm>
              <a:custGeom>
                <a:avLst/>
                <a:gdLst/>
                <a:ahLst/>
                <a:cxnLst/>
                <a:rect l="l" t="t" r="r" b="b"/>
                <a:pathLst>
                  <a:path w="96113" h="556344" extrusionOk="0">
                    <a:moveTo>
                      <a:pt x="0" y="556344"/>
                    </a:moveTo>
                    <a:lnTo>
                      <a:pt x="0" y="80389"/>
                    </a:lnTo>
                    <a:cubicBezTo>
                      <a:pt x="2084" y="79442"/>
                      <a:pt x="4168" y="78305"/>
                      <a:pt x="6189" y="77231"/>
                    </a:cubicBezTo>
                    <a:cubicBezTo>
                      <a:pt x="41173" y="58224"/>
                      <a:pt x="72116" y="31511"/>
                      <a:pt x="96113" y="0"/>
                    </a:cubicBezTo>
                    <a:lnTo>
                      <a:pt x="96113" y="556281"/>
                    </a:lnTo>
                    <a:lnTo>
                      <a:pt x="0" y="556344"/>
                    </a:lnTo>
                    <a:close/>
                  </a:path>
                </a:pathLst>
              </a:custGeom>
              <a:solidFill>
                <a:srgbClr val="FFFFFF">
                  <a:alpha val="176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79" name="Google Shape;1279;p22"/>
              <p:cNvSpPr/>
              <p:nvPr/>
            </p:nvSpPr>
            <p:spPr>
              <a:xfrm>
                <a:off x="6496495" y="523589"/>
                <a:ext cx="393293" cy="236303"/>
              </a:xfrm>
              <a:custGeom>
                <a:avLst/>
                <a:gdLst/>
                <a:ahLst/>
                <a:cxnLst/>
                <a:rect l="l" t="t" r="r" b="b"/>
                <a:pathLst>
                  <a:path w="393293" h="236303" extrusionOk="0">
                    <a:moveTo>
                      <a:pt x="0" y="214076"/>
                    </a:moveTo>
                    <a:lnTo>
                      <a:pt x="393293" y="0"/>
                    </a:lnTo>
                    <a:cubicBezTo>
                      <a:pt x="386220" y="41300"/>
                      <a:pt x="368665" y="81147"/>
                      <a:pt x="343595" y="115752"/>
                    </a:cubicBezTo>
                    <a:cubicBezTo>
                      <a:pt x="318714" y="150611"/>
                      <a:pt x="285687" y="180354"/>
                      <a:pt x="247671" y="200941"/>
                    </a:cubicBezTo>
                    <a:cubicBezTo>
                      <a:pt x="228663" y="211297"/>
                      <a:pt x="208455" y="219443"/>
                      <a:pt x="187742" y="225569"/>
                    </a:cubicBezTo>
                    <a:cubicBezTo>
                      <a:pt x="166903" y="231189"/>
                      <a:pt x="145685" y="234978"/>
                      <a:pt x="124151" y="235925"/>
                    </a:cubicBezTo>
                    <a:cubicBezTo>
                      <a:pt x="81399" y="238072"/>
                      <a:pt x="38332" y="231126"/>
                      <a:pt x="0" y="214076"/>
                    </a:cubicBezTo>
                    <a:close/>
                  </a:path>
                </a:pathLst>
              </a:custGeom>
              <a:solidFill>
                <a:srgbClr val="FFFFFF">
                  <a:alpha val="176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80" name="Google Shape;1280;p22"/>
              <p:cNvSpPr/>
              <p:nvPr/>
            </p:nvSpPr>
            <p:spPr>
              <a:xfrm>
                <a:off x="6496495" y="523589"/>
                <a:ext cx="393293" cy="236304"/>
              </a:xfrm>
              <a:custGeom>
                <a:avLst/>
                <a:gdLst/>
                <a:ahLst/>
                <a:cxnLst/>
                <a:rect l="l" t="t" r="r" b="b"/>
                <a:pathLst>
                  <a:path w="393293" h="236304" extrusionOk="0">
                    <a:moveTo>
                      <a:pt x="0" y="214076"/>
                    </a:moveTo>
                    <a:cubicBezTo>
                      <a:pt x="18503" y="216981"/>
                      <a:pt x="36816" y="218812"/>
                      <a:pt x="55192" y="219191"/>
                    </a:cubicBezTo>
                    <a:cubicBezTo>
                      <a:pt x="77737" y="219949"/>
                      <a:pt x="100155" y="218686"/>
                      <a:pt x="122194" y="215528"/>
                    </a:cubicBezTo>
                    <a:cubicBezTo>
                      <a:pt x="152063" y="211234"/>
                      <a:pt x="181049" y="203088"/>
                      <a:pt x="208329" y="191279"/>
                    </a:cubicBezTo>
                    <a:lnTo>
                      <a:pt x="208455" y="191279"/>
                    </a:lnTo>
                    <a:cubicBezTo>
                      <a:pt x="217486" y="187237"/>
                      <a:pt x="226390" y="182880"/>
                      <a:pt x="235041" y="178018"/>
                    </a:cubicBezTo>
                    <a:cubicBezTo>
                      <a:pt x="237251" y="176944"/>
                      <a:pt x="239399" y="175807"/>
                      <a:pt x="241482" y="174607"/>
                    </a:cubicBezTo>
                    <a:cubicBezTo>
                      <a:pt x="248050" y="170945"/>
                      <a:pt x="254175" y="166588"/>
                      <a:pt x="260617" y="162799"/>
                    </a:cubicBezTo>
                    <a:cubicBezTo>
                      <a:pt x="268637" y="156799"/>
                      <a:pt x="276972" y="151369"/>
                      <a:pt x="284487" y="144864"/>
                    </a:cubicBezTo>
                    <a:cubicBezTo>
                      <a:pt x="300337" y="132676"/>
                      <a:pt x="314104" y="118152"/>
                      <a:pt x="327618" y="103186"/>
                    </a:cubicBezTo>
                    <a:cubicBezTo>
                      <a:pt x="331028" y="99271"/>
                      <a:pt x="334438" y="95292"/>
                      <a:pt x="337595" y="91251"/>
                    </a:cubicBezTo>
                    <a:cubicBezTo>
                      <a:pt x="359635" y="63844"/>
                      <a:pt x="378074" y="33027"/>
                      <a:pt x="393293" y="0"/>
                    </a:cubicBezTo>
                    <a:cubicBezTo>
                      <a:pt x="386220" y="41300"/>
                      <a:pt x="368665" y="81147"/>
                      <a:pt x="343595" y="115752"/>
                    </a:cubicBezTo>
                    <a:cubicBezTo>
                      <a:pt x="341637" y="118531"/>
                      <a:pt x="339679" y="121120"/>
                      <a:pt x="337595" y="123772"/>
                    </a:cubicBezTo>
                    <a:lnTo>
                      <a:pt x="337469" y="123899"/>
                    </a:lnTo>
                    <a:cubicBezTo>
                      <a:pt x="334817" y="127435"/>
                      <a:pt x="332102" y="130845"/>
                      <a:pt x="329197" y="134129"/>
                    </a:cubicBezTo>
                    <a:lnTo>
                      <a:pt x="327239" y="136465"/>
                    </a:lnTo>
                    <a:cubicBezTo>
                      <a:pt x="325029" y="139118"/>
                      <a:pt x="322755" y="141580"/>
                      <a:pt x="320419" y="144043"/>
                    </a:cubicBezTo>
                    <a:cubicBezTo>
                      <a:pt x="318461" y="146380"/>
                      <a:pt x="316251" y="148653"/>
                      <a:pt x="313851" y="150863"/>
                    </a:cubicBezTo>
                    <a:cubicBezTo>
                      <a:pt x="313220" y="151811"/>
                      <a:pt x="312273" y="152568"/>
                      <a:pt x="311515" y="153326"/>
                    </a:cubicBezTo>
                    <a:cubicBezTo>
                      <a:pt x="308231" y="156610"/>
                      <a:pt x="304947" y="159767"/>
                      <a:pt x="301537" y="162609"/>
                    </a:cubicBezTo>
                    <a:cubicBezTo>
                      <a:pt x="301032" y="163241"/>
                      <a:pt x="300337" y="163809"/>
                      <a:pt x="299832" y="164188"/>
                    </a:cubicBezTo>
                    <a:cubicBezTo>
                      <a:pt x="296801" y="166966"/>
                      <a:pt x="293833" y="169556"/>
                      <a:pt x="290676" y="171892"/>
                    </a:cubicBezTo>
                    <a:cubicBezTo>
                      <a:pt x="277288" y="182880"/>
                      <a:pt x="262890" y="192605"/>
                      <a:pt x="247671" y="200878"/>
                    </a:cubicBezTo>
                    <a:cubicBezTo>
                      <a:pt x="245713" y="201951"/>
                      <a:pt x="243630" y="203088"/>
                      <a:pt x="241482" y="204035"/>
                    </a:cubicBezTo>
                    <a:cubicBezTo>
                      <a:pt x="241356" y="204161"/>
                      <a:pt x="241230" y="204161"/>
                      <a:pt x="241104" y="204161"/>
                    </a:cubicBezTo>
                    <a:cubicBezTo>
                      <a:pt x="236936" y="206372"/>
                      <a:pt x="232705" y="208455"/>
                      <a:pt x="228411" y="210350"/>
                    </a:cubicBezTo>
                    <a:cubicBezTo>
                      <a:pt x="224748" y="212055"/>
                      <a:pt x="220959" y="213760"/>
                      <a:pt x="217107" y="215212"/>
                    </a:cubicBezTo>
                    <a:cubicBezTo>
                      <a:pt x="214455" y="216412"/>
                      <a:pt x="211739" y="217423"/>
                      <a:pt x="208961" y="218370"/>
                    </a:cubicBezTo>
                    <a:cubicBezTo>
                      <a:pt x="206498" y="219443"/>
                      <a:pt x="203972" y="220327"/>
                      <a:pt x="201509" y="221148"/>
                    </a:cubicBezTo>
                    <a:cubicBezTo>
                      <a:pt x="197594" y="222601"/>
                      <a:pt x="193615" y="223801"/>
                      <a:pt x="189574" y="225064"/>
                    </a:cubicBezTo>
                    <a:cubicBezTo>
                      <a:pt x="188942" y="225190"/>
                      <a:pt x="188374" y="225443"/>
                      <a:pt x="187742" y="225569"/>
                    </a:cubicBezTo>
                    <a:cubicBezTo>
                      <a:pt x="178460" y="228032"/>
                      <a:pt x="168987" y="230305"/>
                      <a:pt x="159578" y="231884"/>
                    </a:cubicBezTo>
                    <a:cubicBezTo>
                      <a:pt x="147895" y="234094"/>
                      <a:pt x="136086" y="235420"/>
                      <a:pt x="124214" y="235925"/>
                    </a:cubicBezTo>
                    <a:cubicBezTo>
                      <a:pt x="119226" y="236178"/>
                      <a:pt x="114237" y="236304"/>
                      <a:pt x="109248" y="236304"/>
                    </a:cubicBezTo>
                    <a:cubicBezTo>
                      <a:pt x="100091" y="236304"/>
                      <a:pt x="91187" y="235925"/>
                      <a:pt x="82094" y="234978"/>
                    </a:cubicBezTo>
                    <a:lnTo>
                      <a:pt x="81147" y="234978"/>
                    </a:lnTo>
                    <a:cubicBezTo>
                      <a:pt x="81147" y="234978"/>
                      <a:pt x="81147" y="234978"/>
                      <a:pt x="81020" y="234978"/>
                    </a:cubicBezTo>
                    <a:cubicBezTo>
                      <a:pt x="74832" y="234347"/>
                      <a:pt x="68833" y="233526"/>
                      <a:pt x="62770" y="232515"/>
                    </a:cubicBezTo>
                    <a:cubicBezTo>
                      <a:pt x="59865" y="232136"/>
                      <a:pt x="57276" y="231568"/>
                      <a:pt x="54498" y="231063"/>
                    </a:cubicBezTo>
                    <a:cubicBezTo>
                      <a:pt x="53172" y="230810"/>
                      <a:pt x="52035" y="230684"/>
                      <a:pt x="50709" y="230305"/>
                    </a:cubicBezTo>
                    <a:cubicBezTo>
                      <a:pt x="47930" y="229800"/>
                      <a:pt x="45215" y="229105"/>
                      <a:pt x="42436" y="228347"/>
                    </a:cubicBezTo>
                    <a:cubicBezTo>
                      <a:pt x="39973" y="227842"/>
                      <a:pt x="37574" y="227148"/>
                      <a:pt x="35111" y="226516"/>
                    </a:cubicBezTo>
                    <a:cubicBezTo>
                      <a:pt x="34732" y="226390"/>
                      <a:pt x="34164" y="226264"/>
                      <a:pt x="33785" y="226137"/>
                    </a:cubicBezTo>
                    <a:cubicBezTo>
                      <a:pt x="30880" y="225379"/>
                      <a:pt x="28038" y="224558"/>
                      <a:pt x="25133" y="223674"/>
                    </a:cubicBezTo>
                    <a:cubicBezTo>
                      <a:pt x="20966" y="222348"/>
                      <a:pt x="16861" y="220896"/>
                      <a:pt x="12819" y="219317"/>
                    </a:cubicBezTo>
                    <a:cubicBezTo>
                      <a:pt x="8525" y="217738"/>
                      <a:pt x="4231" y="215907"/>
                      <a:pt x="0" y="214076"/>
                    </a:cubicBezTo>
                    <a:close/>
                  </a:path>
                </a:pathLst>
              </a:custGeom>
              <a:solidFill>
                <a:srgbClr val="FFFFFF">
                  <a:alpha val="298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spTree>
    <p:extLst>
      <p:ext uri="{BB962C8B-B14F-4D97-AF65-F5344CB8AC3E}">
        <p14:creationId xmlns:p14="http://schemas.microsoft.com/office/powerpoint/2010/main" val="3112287062"/>
      </p:ext>
    </p:extLst>
  </p:cSld>
  <p:clrMapOvr>
    <a:masterClrMapping/>
  </p:clrMapOvr>
  <p:transition spd="slow">
    <p:cove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FFEB4-EF8A-AE1B-AA13-DBA620483816}"/>
              </a:ext>
            </a:extLst>
          </p:cNvPr>
          <p:cNvSpPr>
            <a:spLocks noGrp="1"/>
          </p:cNvSpPr>
          <p:nvPr>
            <p:ph type="title"/>
          </p:nvPr>
        </p:nvSpPr>
        <p:spPr>
          <a:xfrm>
            <a:off x="415650" y="202026"/>
            <a:ext cx="11360700" cy="991800"/>
          </a:xfrm>
        </p:spPr>
        <p:txBody>
          <a:bodyPr/>
          <a:lstStyle/>
          <a:p>
            <a:r>
              <a:rPr lang="en-US" dirty="0" err="1">
                <a:latin typeface="Calibri" panose="020F0502020204030204" pitchFamily="34" charset="0"/>
                <a:ea typeface="Calibri" panose="020F0502020204030204" pitchFamily="34" charset="0"/>
                <a:cs typeface="Calibri" panose="020F0502020204030204" pitchFamily="34" charset="0"/>
              </a:rPr>
              <a:t>Bài</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toán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vận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tải</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03BDE607-A412-8348-2D7C-45AF7301F8EA}"/>
              </a:ext>
            </a:extLst>
          </p:cNvPr>
          <p:cNvPicPr>
            <a:picLocks noChangeAspect="1"/>
          </p:cNvPicPr>
          <p:nvPr/>
        </p:nvPicPr>
        <p:blipFill>
          <a:blip r:embed="rId2"/>
          <a:stretch>
            <a:fillRect/>
          </a:stretch>
        </p:blipFill>
        <p:spPr>
          <a:xfrm>
            <a:off x="1800225" y="943165"/>
            <a:ext cx="8667750" cy="5486210"/>
          </a:xfrm>
          <a:prstGeom prst="rect">
            <a:avLst/>
          </a:prstGeom>
        </p:spPr>
      </p:pic>
    </p:spTree>
    <p:extLst>
      <p:ext uri="{BB962C8B-B14F-4D97-AF65-F5344CB8AC3E}">
        <p14:creationId xmlns:p14="http://schemas.microsoft.com/office/powerpoint/2010/main" val="782343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FFEB4-EF8A-AE1B-AA13-DBA620483816}"/>
              </a:ext>
            </a:extLst>
          </p:cNvPr>
          <p:cNvSpPr>
            <a:spLocks noGrp="1"/>
          </p:cNvSpPr>
          <p:nvPr>
            <p:ph type="title"/>
          </p:nvPr>
        </p:nvSpPr>
        <p:spPr>
          <a:xfrm>
            <a:off x="415650" y="202026"/>
            <a:ext cx="11360700" cy="991800"/>
          </a:xfrm>
        </p:spPr>
        <p:txBody>
          <a:bodyPr/>
          <a:lstStyle/>
          <a:p>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BBCDC5C3-8291-BA68-F55A-D94B0473FAA8}"/>
              </a:ext>
            </a:extLst>
          </p:cNvPr>
          <p:cNvPicPr>
            <a:picLocks noChangeAspect="1"/>
          </p:cNvPicPr>
          <p:nvPr/>
        </p:nvPicPr>
        <p:blipFill rotWithShape="1">
          <a:blip r:embed="rId2"/>
          <a:srcRect b="6352"/>
          <a:stretch/>
        </p:blipFill>
        <p:spPr>
          <a:xfrm>
            <a:off x="1011673" y="951345"/>
            <a:ext cx="10321054" cy="5227781"/>
          </a:xfrm>
          <a:prstGeom prst="rect">
            <a:avLst/>
          </a:prstGeom>
        </p:spPr>
      </p:pic>
      <p:sp>
        <p:nvSpPr>
          <p:cNvPr id="6" name="Rectangle: Rounded Corners 5">
            <a:extLst>
              <a:ext uri="{FF2B5EF4-FFF2-40B4-BE49-F238E27FC236}">
                <a16:creationId xmlns:a16="http://schemas.microsoft.com/office/drawing/2014/main" id="{46E05FB8-4EB2-E674-C5AE-6981F2CACB8C}"/>
              </a:ext>
            </a:extLst>
          </p:cNvPr>
          <p:cNvSpPr/>
          <p:nvPr/>
        </p:nvSpPr>
        <p:spPr>
          <a:xfrm>
            <a:off x="1011673" y="1382861"/>
            <a:ext cx="138545" cy="4607230"/>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775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3BF62-C994-8D3B-68BA-3CE41AA31CDD}"/>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B049E09-4E10-015C-5857-7D68D04DD86B}"/>
              </a:ext>
            </a:extLst>
          </p:cNvPr>
          <p:cNvPicPr>
            <a:picLocks noChangeAspect="1"/>
          </p:cNvPicPr>
          <p:nvPr/>
        </p:nvPicPr>
        <p:blipFill>
          <a:blip r:embed="rId2"/>
          <a:stretch>
            <a:fillRect/>
          </a:stretch>
        </p:blipFill>
        <p:spPr>
          <a:xfrm>
            <a:off x="751423" y="518875"/>
            <a:ext cx="10841553" cy="2233561"/>
          </a:xfrm>
          <a:prstGeom prst="rect">
            <a:avLst/>
          </a:prstGeom>
        </p:spPr>
      </p:pic>
      <p:pic>
        <p:nvPicPr>
          <p:cNvPr id="6" name="Picture 5">
            <a:extLst>
              <a:ext uri="{FF2B5EF4-FFF2-40B4-BE49-F238E27FC236}">
                <a16:creationId xmlns:a16="http://schemas.microsoft.com/office/drawing/2014/main" id="{9A4D78CE-FE34-90F4-C8CA-4EC305F844B1}"/>
              </a:ext>
            </a:extLst>
          </p:cNvPr>
          <p:cNvPicPr>
            <a:picLocks noChangeAspect="1"/>
          </p:cNvPicPr>
          <p:nvPr/>
        </p:nvPicPr>
        <p:blipFill>
          <a:blip r:embed="rId3"/>
          <a:stretch>
            <a:fillRect/>
          </a:stretch>
        </p:blipFill>
        <p:spPr>
          <a:xfrm>
            <a:off x="751424" y="2752436"/>
            <a:ext cx="10841552" cy="3684463"/>
          </a:xfrm>
          <a:prstGeom prst="rect">
            <a:avLst/>
          </a:prstGeom>
        </p:spPr>
      </p:pic>
    </p:spTree>
    <p:extLst>
      <p:ext uri="{BB962C8B-B14F-4D97-AF65-F5344CB8AC3E}">
        <p14:creationId xmlns:p14="http://schemas.microsoft.com/office/powerpoint/2010/main" val="3595361178"/>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60809-D885-4A62-E5EC-9472C576C60F}"/>
              </a:ext>
            </a:extLst>
          </p:cNvPr>
          <p:cNvSpPr>
            <a:spLocks noGrp="1"/>
          </p:cNvSpPr>
          <p:nvPr>
            <p:ph type="title"/>
          </p:nvPr>
        </p:nvSpPr>
        <p:spPr>
          <a:xfrm>
            <a:off x="732625" y="565728"/>
            <a:ext cx="9502800" cy="783000"/>
          </a:xfrm>
        </p:spPr>
        <p:txBody>
          <a:bodyPr/>
          <a:lstStyle/>
          <a:p>
            <a:r>
              <a:rPr lang="en-US" sz="3200" dirty="0" err="1">
                <a:latin typeface="Calibri" panose="020F0502020204030204" pitchFamily="34" charset="0"/>
                <a:ea typeface="Calibri" panose="020F0502020204030204" pitchFamily="34" charset="0"/>
                <a:cs typeface="Calibri" panose="020F0502020204030204" pitchFamily="34" charset="0"/>
              </a:rPr>
              <a:t>Phương</a:t>
            </a:r>
            <a:r>
              <a:rPr lang="en-US" sz="3200" dirty="0">
                <a:latin typeface="Calibri" panose="020F0502020204030204" pitchFamily="34" charset="0"/>
                <a:ea typeface="Calibri" panose="020F0502020204030204" pitchFamily="34" charset="0"/>
                <a:cs typeface="Calibri" panose="020F0502020204030204" pitchFamily="34" charset="0"/>
              </a:rPr>
              <a:t> </a:t>
            </a:r>
            <a:r>
              <a:rPr lang="en-US" sz="3200" dirty="0" err="1">
                <a:latin typeface="Calibri" panose="020F0502020204030204" pitchFamily="34" charset="0"/>
                <a:ea typeface="Calibri" panose="020F0502020204030204" pitchFamily="34" charset="0"/>
                <a:cs typeface="Calibri" panose="020F0502020204030204" pitchFamily="34" charset="0"/>
              </a:rPr>
              <a:t>án</a:t>
            </a:r>
            <a:r>
              <a:rPr lang="en-US" sz="3200" dirty="0">
                <a:latin typeface="Calibri" panose="020F0502020204030204" pitchFamily="34" charset="0"/>
                <a:ea typeface="Calibri" panose="020F0502020204030204" pitchFamily="34" charset="0"/>
                <a:cs typeface="Calibri" panose="020F0502020204030204" pitchFamily="34" charset="0"/>
              </a:rPr>
              <a:t> </a:t>
            </a:r>
            <a:r>
              <a:rPr lang="en-US" sz="3200" dirty="0" err="1">
                <a:latin typeface="Calibri" panose="020F0502020204030204" pitchFamily="34" charset="0"/>
                <a:ea typeface="Calibri" panose="020F0502020204030204" pitchFamily="34" charset="0"/>
                <a:cs typeface="Calibri" panose="020F0502020204030204" pitchFamily="34" charset="0"/>
              </a:rPr>
              <a:t>cực</a:t>
            </a:r>
            <a:r>
              <a:rPr lang="en-US" sz="3200" dirty="0">
                <a:latin typeface="Calibri" panose="020F0502020204030204" pitchFamily="34" charset="0"/>
                <a:ea typeface="Calibri" panose="020F0502020204030204" pitchFamily="34" charset="0"/>
                <a:cs typeface="Calibri" panose="020F0502020204030204" pitchFamily="34" charset="0"/>
              </a:rPr>
              <a:t> </a:t>
            </a:r>
            <a:r>
              <a:rPr lang="en-US" sz="3200" dirty="0" err="1">
                <a:latin typeface="Calibri" panose="020F0502020204030204" pitchFamily="34" charset="0"/>
                <a:ea typeface="Calibri" panose="020F0502020204030204" pitchFamily="34" charset="0"/>
                <a:cs typeface="Calibri" panose="020F0502020204030204" pitchFamily="34" charset="0"/>
              </a:rPr>
              <a:t>biên</a:t>
            </a:r>
            <a:r>
              <a:rPr lang="en-US" sz="3200" dirty="0">
                <a:latin typeface="Calibri" panose="020F0502020204030204" pitchFamily="34" charset="0"/>
                <a:ea typeface="Calibri" panose="020F0502020204030204" pitchFamily="34" charset="0"/>
                <a:cs typeface="Calibri" panose="020F0502020204030204" pitchFamily="34" charset="0"/>
              </a:rPr>
              <a:t> </a:t>
            </a:r>
            <a:r>
              <a:rPr lang="en-US" sz="3200" dirty="0" err="1">
                <a:latin typeface="Calibri" panose="020F0502020204030204" pitchFamily="34" charset="0"/>
                <a:ea typeface="Calibri" panose="020F0502020204030204" pitchFamily="34" charset="0"/>
                <a:cs typeface="Calibri" panose="020F0502020204030204" pitchFamily="34" charset="0"/>
              </a:rPr>
              <a:t>cơ</a:t>
            </a:r>
            <a:r>
              <a:rPr lang="en-US" sz="3200" dirty="0">
                <a:latin typeface="Calibri" panose="020F0502020204030204" pitchFamily="34" charset="0"/>
                <a:ea typeface="Calibri" panose="020F0502020204030204" pitchFamily="34" charset="0"/>
                <a:cs typeface="Calibri" panose="020F0502020204030204" pitchFamily="34" charset="0"/>
              </a:rPr>
              <a:t> </a:t>
            </a:r>
            <a:r>
              <a:rPr lang="en-US" sz="3200" dirty="0" err="1">
                <a:latin typeface="Calibri" panose="020F0502020204030204" pitchFamily="34" charset="0"/>
                <a:ea typeface="Calibri" panose="020F0502020204030204" pitchFamily="34" charset="0"/>
                <a:cs typeface="Calibri" panose="020F0502020204030204" pitchFamily="34" charset="0"/>
              </a:rPr>
              <a:t>bản</a:t>
            </a:r>
            <a:r>
              <a:rPr lang="en-US" sz="3200" dirty="0">
                <a:latin typeface="Calibri" panose="020F0502020204030204" pitchFamily="34" charset="0"/>
                <a:ea typeface="Calibri" panose="020F0502020204030204" pitchFamily="34" charset="0"/>
                <a:cs typeface="Calibri" panose="020F0502020204030204" pitchFamily="34" charset="0"/>
              </a:rPr>
              <a:t>:</a:t>
            </a:r>
          </a:p>
        </p:txBody>
      </p:sp>
      <p:sp>
        <p:nvSpPr>
          <p:cNvPr id="3" name="Text Placeholder 2">
            <a:extLst>
              <a:ext uri="{FF2B5EF4-FFF2-40B4-BE49-F238E27FC236}">
                <a16:creationId xmlns:a16="http://schemas.microsoft.com/office/drawing/2014/main" id="{2490593B-C2E8-EF92-2222-9E1E0AD43EA2}"/>
              </a:ext>
            </a:extLst>
          </p:cNvPr>
          <p:cNvSpPr>
            <a:spLocks noGrp="1"/>
          </p:cNvSpPr>
          <p:nvPr>
            <p:ph type="body" idx="1"/>
          </p:nvPr>
        </p:nvSpPr>
        <p:spPr>
          <a:xfrm>
            <a:off x="1145375" y="972456"/>
            <a:ext cx="10314000" cy="2185047"/>
          </a:xfrm>
        </p:spPr>
        <p:txBody>
          <a:bodyPr/>
          <a:lstStyle/>
          <a:p>
            <a:pPr marL="107950" indent="0">
              <a:buNone/>
            </a:pPr>
            <a:r>
              <a:rPr lang="vi-VN"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Phương án cực biên không suy biến</a:t>
            </a:r>
            <a:r>
              <a:rPr lang="en-US"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br>
              <a:rPr lang="vi-VN"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vi-VN"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Số ô được chọn bằng </a:t>
            </a:r>
            <a:r>
              <a:rPr lang="vi-VN" sz="22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 </a:t>
            </a:r>
            <a:r>
              <a:rPr lang="vi-VN"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2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 - </a:t>
            </a:r>
            <a:r>
              <a:rPr lang="vi-VN"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br>
              <a:rPr lang="vi-VN"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vi-VN"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Phương án cực biên suy biến</a:t>
            </a:r>
            <a:r>
              <a:rPr lang="en-US"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br>
              <a:rPr lang="vi-VN"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vi-VN"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Số ô được chọn nhỏ hơn </a:t>
            </a:r>
            <a:r>
              <a:rPr lang="vi-VN" sz="22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 </a:t>
            </a:r>
            <a:r>
              <a:rPr lang="vi-VN"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2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 - </a:t>
            </a:r>
            <a:r>
              <a:rPr lang="vi-VN"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br>
              <a:rPr lang="vi-VN"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vi-VN"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Ta sẽ chọn thêm một ô có giá trị nhỏ nhất theo thứ từ trên xuống, trái sang phải và</a:t>
            </a:r>
            <a:r>
              <a:rPr lang="en-US"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không tạo thành chu trình</a:t>
            </a:r>
            <a:r>
              <a:rPr lang="vi-VN" sz="2200" b="0" i="0" dirty="0">
                <a:solidFill>
                  <a:srgbClr val="000000"/>
                </a:solidFill>
                <a:effectLst/>
                <a:latin typeface="VNR12"/>
              </a:rPr>
              <a:t>.</a:t>
            </a:r>
            <a:r>
              <a:rPr lang="vi-VN" sz="2200" dirty="0"/>
              <a:t> </a:t>
            </a:r>
            <a:br>
              <a:rPr lang="vi-VN" dirty="0"/>
            </a:br>
            <a:endParaRPr lang="en-US" dirty="0"/>
          </a:p>
        </p:txBody>
      </p:sp>
      <p:sp>
        <p:nvSpPr>
          <p:cNvPr id="5" name="TextBox 4">
            <a:extLst>
              <a:ext uri="{FF2B5EF4-FFF2-40B4-BE49-F238E27FC236}">
                <a16:creationId xmlns:a16="http://schemas.microsoft.com/office/drawing/2014/main" id="{CDAB2F12-85D2-729C-F1C3-AED3C1C1BA3A}"/>
              </a:ext>
            </a:extLst>
          </p:cNvPr>
          <p:cNvSpPr txBox="1"/>
          <p:nvPr/>
        </p:nvSpPr>
        <p:spPr>
          <a:xfrm>
            <a:off x="1033463" y="3276062"/>
            <a:ext cx="9502800" cy="3077766"/>
          </a:xfrm>
          <a:prstGeom prst="rect">
            <a:avLst/>
          </a:prstGeom>
          <a:noFill/>
        </p:spPr>
        <p:txBody>
          <a:bodyPr wrap="square">
            <a:spAutoFit/>
          </a:bodyPr>
          <a:lstStyle/>
          <a:p>
            <a:r>
              <a:rPr lang="en-US" sz="3200" b="1" dirty="0" err="1">
                <a:solidFill>
                  <a:schemeClr val="bg2">
                    <a:lumMod val="75000"/>
                  </a:schemeClr>
                </a:solidFill>
                <a:latin typeface="Calibri" panose="020F0502020204030204" pitchFamily="34" charset="0"/>
                <a:ea typeface="Calibri" panose="020F0502020204030204" pitchFamily="34" charset="0"/>
                <a:cs typeface="Calibri" panose="020F0502020204030204" pitchFamily="34" charset="0"/>
              </a:rPr>
              <a:t>Phương</a:t>
            </a:r>
            <a:r>
              <a:rPr lang="en-US" sz="3200" b="1" dirty="0">
                <a:solidFill>
                  <a:schemeClr val="bg2">
                    <a:lumMod val="75000"/>
                  </a:schemeClr>
                </a:solidFill>
                <a:latin typeface="Calibri" panose="020F0502020204030204" pitchFamily="34" charset="0"/>
                <a:ea typeface="Calibri" panose="020F0502020204030204" pitchFamily="34" charset="0"/>
                <a:cs typeface="Calibri" panose="020F0502020204030204" pitchFamily="34" charset="0"/>
              </a:rPr>
              <a:t> </a:t>
            </a:r>
            <a:r>
              <a:rPr lang="en-US" sz="3200" b="1" dirty="0" err="1">
                <a:solidFill>
                  <a:schemeClr val="bg2">
                    <a:lumMod val="75000"/>
                  </a:schemeClr>
                </a:solidFill>
                <a:latin typeface="Calibri" panose="020F0502020204030204" pitchFamily="34" charset="0"/>
                <a:ea typeface="Calibri" panose="020F0502020204030204" pitchFamily="34" charset="0"/>
                <a:cs typeface="Calibri" panose="020F0502020204030204" pitchFamily="34" charset="0"/>
              </a:rPr>
              <a:t>pháp</a:t>
            </a:r>
            <a:r>
              <a:rPr lang="en-US" sz="3200" b="1" dirty="0">
                <a:solidFill>
                  <a:schemeClr val="bg2">
                    <a:lumMod val="75000"/>
                  </a:schemeClr>
                </a:solidFill>
                <a:latin typeface="Calibri" panose="020F0502020204030204" pitchFamily="34" charset="0"/>
                <a:ea typeface="Calibri" panose="020F0502020204030204" pitchFamily="34" charset="0"/>
                <a:cs typeface="Calibri" panose="020F0502020204030204" pitchFamily="34" charset="0"/>
              </a:rPr>
              <a:t> </a:t>
            </a:r>
            <a:r>
              <a:rPr lang="en-US" sz="3200" b="1" dirty="0" err="1">
                <a:solidFill>
                  <a:schemeClr val="bg2">
                    <a:lumMod val="75000"/>
                  </a:schemeClr>
                </a:solidFill>
                <a:latin typeface="Calibri" panose="020F0502020204030204" pitchFamily="34" charset="0"/>
                <a:ea typeface="Calibri" panose="020F0502020204030204" pitchFamily="34" charset="0"/>
                <a:cs typeface="Calibri" panose="020F0502020204030204" pitchFamily="34" charset="0"/>
              </a:rPr>
              <a:t>tây</a:t>
            </a:r>
            <a:r>
              <a:rPr lang="en-US" sz="3200" b="1" dirty="0">
                <a:solidFill>
                  <a:schemeClr val="bg2">
                    <a:lumMod val="75000"/>
                  </a:schemeClr>
                </a:solidFill>
                <a:latin typeface="Calibri" panose="020F0502020204030204" pitchFamily="34" charset="0"/>
                <a:ea typeface="Calibri" panose="020F0502020204030204" pitchFamily="34" charset="0"/>
                <a:cs typeface="Calibri" panose="020F0502020204030204" pitchFamily="34" charset="0"/>
              </a:rPr>
              <a:t> </a:t>
            </a:r>
            <a:r>
              <a:rPr lang="en-US" sz="3200" b="1" dirty="0" err="1">
                <a:solidFill>
                  <a:schemeClr val="bg2">
                    <a:lumMod val="75000"/>
                  </a:schemeClr>
                </a:solidFill>
                <a:latin typeface="Calibri" panose="020F0502020204030204" pitchFamily="34" charset="0"/>
                <a:ea typeface="Calibri" panose="020F0502020204030204" pitchFamily="34" charset="0"/>
                <a:cs typeface="Calibri" panose="020F0502020204030204" pitchFamily="34" charset="0"/>
              </a:rPr>
              <a:t>bắc</a:t>
            </a:r>
            <a:r>
              <a:rPr lang="vi-VN" sz="2400" b="1"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br>
              <a:rPr lang="vi-VN" sz="2400" b="1"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vi-VN"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3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Phương án dễ thực hiện nhưng kém hiệu quả:</a:t>
            </a:r>
            <a:br>
              <a:rPr lang="vi-VN" sz="23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vi-VN" sz="23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Chọn ô ở góc trái trên cùng (hay góc Tây Bắc) làm nơi xuất phát.</a:t>
            </a:r>
            <a:br>
              <a:rPr lang="vi-VN" sz="23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vi-VN" sz="23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Cung cấp tối đa từ khả năng của điểm nguồn cho các điểm đích theo thứ tự từ trái</a:t>
            </a:r>
            <a:r>
              <a:rPr lang="en-US" sz="23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3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sang phải. Nếu nguồn </a:t>
            </a:r>
            <a:r>
              <a:rPr lang="vi-VN" sz="23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 </a:t>
            </a:r>
            <a:r>
              <a:rPr lang="vi-VN" sz="23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đã hết thì chuyển sang nguồn </a:t>
            </a:r>
            <a:r>
              <a:rPr lang="vi-VN" sz="23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 </a:t>
            </a:r>
            <a:r>
              <a:rPr lang="vi-VN" sz="23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+ 1.</a:t>
            </a:r>
            <a:br>
              <a:rPr lang="vi-VN" sz="23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vi-VN" sz="23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Đáp ứng tối đa nhu cầu của 1 điểm đích tới các nguồn theo thứ tự ưu tiên từ trên</a:t>
            </a:r>
            <a:r>
              <a:rPr lang="en-US" sz="23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3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xuống dưới. Nhu cầu </a:t>
            </a:r>
            <a:r>
              <a:rPr lang="vi-VN" sz="23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j </a:t>
            </a:r>
            <a:r>
              <a:rPr lang="vi-VN" sz="23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đã đủ thì chuyển sang như cầu </a:t>
            </a:r>
            <a:r>
              <a:rPr lang="vi-VN" sz="23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j </a:t>
            </a:r>
            <a:r>
              <a:rPr lang="vi-VN" sz="23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+ 1.</a:t>
            </a:r>
            <a:r>
              <a:rPr lang="vi-VN" sz="2300" dirty="0">
                <a:latin typeface="Calibri" panose="020F0502020204030204" pitchFamily="34" charset="0"/>
                <a:ea typeface="Calibri" panose="020F0502020204030204" pitchFamily="34" charset="0"/>
                <a:cs typeface="Calibri" panose="020F0502020204030204" pitchFamily="34" charset="0"/>
              </a:rPr>
              <a:t> </a:t>
            </a:r>
            <a:br>
              <a:rPr lang="vi-VN" sz="2300" dirty="0">
                <a:latin typeface="Calibri" panose="020F0502020204030204" pitchFamily="34" charset="0"/>
                <a:ea typeface="Calibri" panose="020F0502020204030204" pitchFamily="34" charset="0"/>
                <a:cs typeface="Calibri" panose="020F0502020204030204" pitchFamily="34" charset="0"/>
              </a:rPr>
            </a:br>
            <a:endParaRPr lang="en-US" sz="23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10785396"/>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BB7CE-7503-B1C5-E445-639CF193A476}"/>
              </a:ext>
            </a:extLst>
          </p:cNvPr>
          <p:cNvSpPr>
            <a:spLocks noGrp="1"/>
          </p:cNvSpPr>
          <p:nvPr>
            <p:ph type="title"/>
          </p:nvPr>
        </p:nvSpPr>
        <p:spPr>
          <a:xfrm>
            <a:off x="1117613" y="332508"/>
            <a:ext cx="2558459" cy="997265"/>
          </a:xfrm>
        </p:spPr>
        <p:txBody>
          <a:bodyPr/>
          <a:lstStyle/>
          <a:p>
            <a:pPr algn="l"/>
            <a:r>
              <a:rPr lang="en-US" dirty="0" err="1">
                <a:latin typeface="Calibri" panose="020F0502020204030204" pitchFamily="34" charset="0"/>
                <a:ea typeface="Calibri" panose="020F0502020204030204" pitchFamily="34" charset="0"/>
                <a:cs typeface="Calibri" panose="020F0502020204030204" pitchFamily="34" charset="0"/>
              </a:rPr>
              <a:t>Ví</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dụ</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2BADD16A-2E35-7FB6-7607-0AB18BE29827}"/>
              </a:ext>
            </a:extLst>
          </p:cNvPr>
          <p:cNvPicPr>
            <a:picLocks noChangeAspect="1"/>
          </p:cNvPicPr>
          <p:nvPr/>
        </p:nvPicPr>
        <p:blipFill>
          <a:blip r:embed="rId2"/>
          <a:stretch>
            <a:fillRect/>
          </a:stretch>
        </p:blipFill>
        <p:spPr>
          <a:xfrm>
            <a:off x="3091323" y="610192"/>
            <a:ext cx="7983064" cy="409632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32BAAEF-DDD8-BE28-C302-E618166330AF}"/>
                  </a:ext>
                </a:extLst>
              </p:cNvPr>
              <p:cNvSpPr txBox="1"/>
              <p:nvPr/>
            </p:nvSpPr>
            <p:spPr>
              <a:xfrm>
                <a:off x="877454" y="4312817"/>
                <a:ext cx="9005455" cy="2339102"/>
              </a:xfrm>
              <a:prstGeom prst="rect">
                <a:avLst/>
              </a:prstGeom>
              <a:noFill/>
            </p:spPr>
            <p:txBody>
              <a:bodyPr wrap="square">
                <a:spAutoFit/>
              </a:bodyPr>
              <a:lstStyle/>
              <a:p>
                <a:r>
                  <a:rPr lang="en-US" sz="2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Giải </a:t>
                </a:r>
                <a:r>
                  <a:rPr lang="en-US" sz="28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thích</a:t>
                </a:r>
                <a:r>
                  <a:rPr lang="en-US" sz="2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p>
                <a:r>
                  <a:rPr lang="vi-VN"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Đầu tiên, chọn ô (</a:t>
                </a:r>
                <a:r>
                  <a:rPr lang="vi-VN" sz="18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 j</a:t>
                </a:r>
                <a:r>
                  <a:rPr lang="vi-VN"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(1</a:t>
                </a:r>
                <a:r>
                  <a:rPr lang="vi-VN" sz="18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 do nguồn cung là </a:t>
                </a: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𝑠</m:t>
                        </m:r>
                      </m:e>
                      <m:sub>
                        <m:r>
                          <a:rPr lang="en-US" sz="1800" i="1">
                            <a:latin typeface="Cambria Math" panose="02040503050406030204" pitchFamily="18" charset="0"/>
                          </a:rPr>
                          <m:t>1</m:t>
                        </m:r>
                      </m:sub>
                    </m:sSub>
                  </m:oMath>
                </a14:m>
                <a:r>
                  <a:rPr lang="vi-VN"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190 </a:t>
                </a:r>
                <a:r>
                  <a:rPr lang="vi-VN" sz="18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&gt; </a:t>
                </a:r>
                <a:r>
                  <a:rPr lang="vi-VN"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90 = </a:t>
                </a: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𝑑</m:t>
                        </m:r>
                      </m:e>
                      <m:sub>
                        <m:r>
                          <a:rPr lang="en-US" sz="1800" i="1">
                            <a:latin typeface="Cambria Math" panose="02040503050406030204" pitchFamily="18" charset="0"/>
                          </a:rPr>
                          <m:t>1</m:t>
                        </m:r>
                      </m:sub>
                    </m:sSub>
                  </m:oMath>
                </a14:m>
                <a:r>
                  <a:rPr lang="vi-VN"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nên</a:t>
                </a:r>
                <a:r>
                  <a:rPr lang="en-US" sz="1800" b="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sSub>
                      <m:sSubPr>
                        <m:ctrlPr>
                          <a:rPr lang="en-US" sz="1800" b="0" i="1" smtClean="0">
                            <a:solidFill>
                              <a:srgbClr val="000000"/>
                            </a:solidFill>
                            <a:effectLst/>
                            <a:latin typeface="Cambria Math" panose="02040503050406030204" pitchFamily="18" charset="0"/>
                          </a:rPr>
                        </m:ctrlPr>
                      </m:sSubPr>
                      <m:e>
                        <m:r>
                          <a:rPr lang="en-US" sz="1800" b="0" i="1" smtClean="0">
                            <a:solidFill>
                              <a:srgbClr val="000000"/>
                            </a:solidFill>
                            <a:effectLst/>
                            <a:latin typeface="Cambria Math" panose="02040503050406030204" pitchFamily="18" charset="0"/>
                          </a:rPr>
                          <m:t>𝑥</m:t>
                        </m:r>
                      </m:e>
                      <m:sub>
                        <m:r>
                          <a:rPr lang="en-US" sz="1800" b="0" i="1" smtClean="0">
                            <a:solidFill>
                              <a:srgbClr val="000000"/>
                            </a:solidFill>
                            <a:effectLst/>
                            <a:latin typeface="Cambria Math" panose="02040503050406030204" pitchFamily="18" charset="0"/>
                          </a:rPr>
                          <m:t>11</m:t>
                        </m:r>
                      </m:sub>
                    </m:sSub>
                    <m:r>
                      <a:rPr lang="en-US" sz="1800" b="0" i="1" smtClean="0">
                        <a:solidFill>
                          <a:srgbClr val="000000"/>
                        </a:solidFill>
                        <a:effectLst/>
                        <a:latin typeface="Cambria Math" panose="02040503050406030204" pitchFamily="18" charset="0"/>
                      </a:rPr>
                      <m:t> </m:t>
                    </m:r>
                  </m:oMath>
                </a14:m>
                <a:r>
                  <a:rPr lang="vi-VN"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90 và</a:t>
                </a:r>
                <a:br>
                  <a:rPr lang="vi-VN"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vi-VN"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loại cột </a:t>
                </a:r>
                <a:r>
                  <a:rPr lang="vi-VN" sz="18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j </a:t>
                </a:r>
                <a:r>
                  <a:rPr lang="vi-VN"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1 theo tiêu chí</a:t>
                </a:r>
                <a: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chung. Khi này nguồn cung </a:t>
                </a:r>
                <a14:m>
                  <m:oMath xmlns:m="http://schemas.openxmlformats.org/officeDocument/2006/math">
                    <m:sSubSup>
                      <m:sSubSupPr>
                        <m:ctrlPr>
                          <a:rPr lang="vi-VN" sz="1800" b="0" i="1" dirty="0" smtClean="0">
                            <a:solidFill>
                              <a:srgbClr val="000000"/>
                            </a:solidFill>
                            <a:effectLst/>
                            <a:latin typeface="Cambria Math" panose="02040503050406030204" pitchFamily="18" charset="0"/>
                          </a:rPr>
                        </m:ctrlPr>
                      </m:sSubSupPr>
                      <m:e>
                        <m:r>
                          <m:rPr>
                            <m:sty m:val="p"/>
                          </m:rPr>
                          <a:rPr lang="en-US" sz="1800" b="0" i="0" dirty="0" smtClean="0">
                            <a:solidFill>
                              <a:srgbClr val="000000"/>
                            </a:solidFill>
                            <a:effectLst/>
                            <a:latin typeface="Cambria Math" panose="02040503050406030204" pitchFamily="18" charset="0"/>
                          </a:rPr>
                          <m:t>s</m:t>
                        </m:r>
                      </m:e>
                      <m:sub>
                        <m:r>
                          <a:rPr lang="vi-VN" sz="1800" b="0" i="0" dirty="0" smtClean="0">
                            <a:solidFill>
                              <a:srgbClr val="000000"/>
                            </a:solidFill>
                            <a:effectLst/>
                            <a:latin typeface="Cambria Math" panose="02040503050406030204" pitchFamily="18" charset="0"/>
                          </a:rPr>
                          <m:t>1</m:t>
                        </m:r>
                      </m:sub>
                      <m:sup>
                        <m:r>
                          <a:rPr lang="vi-VN" sz="1800" b="0" i="0" dirty="0" smtClean="0">
                            <a:solidFill>
                              <a:srgbClr val="000000"/>
                            </a:solidFill>
                            <a:effectLst/>
                            <a:latin typeface="Cambria Math" panose="02040503050406030204" pitchFamily="18" charset="0"/>
                          </a:rPr>
                          <m:t>′</m:t>
                        </m:r>
                      </m:sup>
                    </m:sSubSup>
                  </m:oMath>
                </a14:m>
                <a:r>
                  <a:rPr lang="vi-VN"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r>
                  <a:rPr lang="vi-VN" sz="1800" dirty="0">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i="1">
                            <a:latin typeface="Cambria Math" panose="02040503050406030204" pitchFamily="18" charset="0"/>
                          </a:rPr>
                          <m:t>1</m:t>
                        </m:r>
                      </m:sub>
                    </m:sSub>
                  </m:oMath>
                </a14:m>
                <a:r>
                  <a:rPr lang="vi-VN" sz="1800" dirty="0">
                    <a:latin typeface="Calibri" panose="020F0502020204030204" pitchFamily="34" charset="0"/>
                    <a:ea typeface="Calibri" panose="020F0502020204030204" pitchFamily="34" charset="0"/>
                    <a:cs typeface="Calibri" panose="020F0502020204030204" pitchFamily="34" charset="0"/>
                  </a:rPr>
                  <a:t> </a:t>
                </a:r>
                <a:r>
                  <a:rPr lang="vi-VN"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18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1</m:t>
                        </m:r>
                      </m:sub>
                    </m:sSub>
                  </m:oMath>
                </a14:m>
                <a:r>
                  <a:rPr lang="vi-VN"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100.</a:t>
                </a:r>
                <a:br>
                  <a:rPr lang="vi-VN"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vi-VN"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Vì cột </a:t>
                </a:r>
                <a:r>
                  <a:rPr lang="vi-VN" sz="18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j </a:t>
                </a:r>
                <a:r>
                  <a:rPr lang="vi-VN"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1 đã bỏ, nên ta xét ô (</a:t>
                </a:r>
                <a:r>
                  <a:rPr lang="vi-VN" sz="18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 j</a:t>
                </a:r>
                <a:r>
                  <a:rPr lang="vi-VN"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(1</a:t>
                </a:r>
                <a:r>
                  <a:rPr lang="vi-VN" sz="18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 và do </a:t>
                </a:r>
                <a14:m>
                  <m:oMath xmlns:m="http://schemas.openxmlformats.org/officeDocument/2006/math">
                    <m:sSubSup>
                      <m:sSubSupPr>
                        <m:ctrlPr>
                          <a:rPr lang="vi-VN" sz="1800" i="1" dirty="0">
                            <a:latin typeface="Cambria Math" panose="02040503050406030204" pitchFamily="18" charset="0"/>
                          </a:rPr>
                        </m:ctrlPr>
                      </m:sSubSupPr>
                      <m:e>
                        <m:r>
                          <m:rPr>
                            <m:sty m:val="p"/>
                          </m:rPr>
                          <a:rPr lang="en-US" sz="1800" dirty="0">
                            <a:latin typeface="Cambria Math" panose="02040503050406030204" pitchFamily="18" charset="0"/>
                          </a:rPr>
                          <m:t>s</m:t>
                        </m:r>
                      </m:e>
                      <m:sub>
                        <m:r>
                          <a:rPr lang="vi-VN" sz="1800" dirty="0">
                            <a:latin typeface="Cambria Math" panose="02040503050406030204" pitchFamily="18" charset="0"/>
                          </a:rPr>
                          <m:t>1</m:t>
                        </m:r>
                      </m:sub>
                      <m:sup>
                        <m:r>
                          <a:rPr lang="vi-VN" sz="1800" dirty="0">
                            <a:latin typeface="Cambria Math" panose="02040503050406030204" pitchFamily="18" charset="0"/>
                          </a:rPr>
                          <m:t>′</m:t>
                        </m:r>
                      </m:sup>
                    </m:sSubSup>
                    <m:r>
                      <a:rPr lang="vi-VN" sz="1800" i="1" dirty="0">
                        <a:latin typeface="Cambria Math" panose="02040503050406030204" pitchFamily="18" charset="0"/>
                      </a:rPr>
                      <m:t> </m:t>
                    </m:r>
                  </m:oMath>
                </a14:m>
                <a:r>
                  <a:rPr lang="vi-VN"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100 </a:t>
                </a:r>
                <a:r>
                  <a:rPr lang="vi-VN" sz="18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2</m:t>
                        </m:r>
                      </m:sub>
                    </m:sSub>
                  </m:oMath>
                </a14:m>
                <a:r>
                  <a:rPr lang="vi-VN"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nên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1</m:t>
                        </m:r>
                        <m:r>
                          <a:rPr lang="en-US" sz="1800" b="0" i="1" smtClean="0">
                            <a:latin typeface="Cambria Math" panose="02040503050406030204" pitchFamily="18" charset="0"/>
                          </a:rPr>
                          <m:t>2</m:t>
                        </m:r>
                      </m:sub>
                    </m:sSub>
                  </m:oMath>
                </a14:m>
                <a:r>
                  <a:rPr lang="vi-VN"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100. Khi</a:t>
                </a:r>
                <a:br>
                  <a:rPr lang="vi-VN"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vi-VN"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nào nhu cầu </a:t>
                </a:r>
                <a14:m>
                  <m:oMath xmlns:m="http://schemas.openxmlformats.org/officeDocument/2006/math">
                    <m:sSubSup>
                      <m:sSubSupPr>
                        <m:ctrlPr>
                          <a:rPr lang="vi-VN" sz="1800" i="1" dirty="0">
                            <a:latin typeface="Cambria Math" panose="02040503050406030204" pitchFamily="18" charset="0"/>
                          </a:rPr>
                        </m:ctrlPr>
                      </m:sSubSupPr>
                      <m:e>
                        <m:r>
                          <m:rPr>
                            <m:sty m:val="p"/>
                          </m:rPr>
                          <a:rPr lang="en-US" sz="1800" b="0" i="0" dirty="0" smtClean="0">
                            <a:latin typeface="Cambria Math" panose="02040503050406030204" pitchFamily="18" charset="0"/>
                          </a:rPr>
                          <m:t>d</m:t>
                        </m:r>
                      </m:e>
                      <m:sub>
                        <m:r>
                          <a:rPr lang="en-US" sz="1800" b="0" i="0" dirty="0" smtClean="0">
                            <a:latin typeface="Cambria Math" panose="02040503050406030204" pitchFamily="18" charset="0"/>
                          </a:rPr>
                          <m:t>2</m:t>
                        </m:r>
                      </m:sub>
                      <m:sup>
                        <m:r>
                          <a:rPr lang="vi-VN" sz="1800" dirty="0">
                            <a:latin typeface="Cambria Math" panose="02040503050406030204" pitchFamily="18" charset="0"/>
                          </a:rPr>
                          <m:t>′</m:t>
                        </m:r>
                      </m:sup>
                    </m:sSubSup>
                    <m:r>
                      <a:rPr lang="vi-VN" sz="1800" i="1" dirty="0">
                        <a:latin typeface="Cambria Math" panose="02040503050406030204" pitchFamily="18" charset="0"/>
                      </a:rPr>
                      <m:t> </m:t>
                    </m:r>
                  </m:oMath>
                </a14:m>
                <a:r>
                  <a:rPr lang="vi-VN"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b="0" i="1" smtClean="0">
                            <a:latin typeface="Cambria Math" panose="02040503050406030204" pitchFamily="18" charset="0"/>
                          </a:rPr>
                          <m:t>2</m:t>
                        </m:r>
                      </m:sub>
                    </m:sSub>
                  </m:oMath>
                </a14:m>
                <a:r>
                  <a:rPr lang="vi-VN" sz="1800" dirty="0">
                    <a:latin typeface="Calibri" panose="020F0502020204030204" pitchFamily="34" charset="0"/>
                    <a:ea typeface="Calibri" panose="020F0502020204030204" pitchFamily="34" charset="0"/>
                    <a:cs typeface="Calibri" panose="020F0502020204030204" pitchFamily="34" charset="0"/>
                  </a:rPr>
                  <a:t> </a:t>
                </a:r>
                <a:r>
                  <a:rPr lang="vi-VN" sz="18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sSubSup>
                      <m:sSubSupPr>
                        <m:ctrlPr>
                          <a:rPr lang="vi-VN" sz="1800" i="1" dirty="0">
                            <a:latin typeface="Cambria Math" panose="02040503050406030204" pitchFamily="18" charset="0"/>
                          </a:rPr>
                        </m:ctrlPr>
                      </m:sSubSupPr>
                      <m:e>
                        <m:r>
                          <m:rPr>
                            <m:sty m:val="p"/>
                          </m:rPr>
                          <a:rPr lang="en-US" sz="1800" dirty="0">
                            <a:latin typeface="Cambria Math" panose="02040503050406030204" pitchFamily="18" charset="0"/>
                          </a:rPr>
                          <m:t>s</m:t>
                        </m:r>
                      </m:e>
                      <m:sub>
                        <m:r>
                          <a:rPr lang="vi-VN" sz="1800" dirty="0">
                            <a:latin typeface="Cambria Math" panose="02040503050406030204" pitchFamily="18" charset="0"/>
                          </a:rPr>
                          <m:t>1</m:t>
                        </m:r>
                      </m:sub>
                      <m:sup>
                        <m:r>
                          <a:rPr lang="vi-VN" sz="1800" dirty="0">
                            <a:latin typeface="Cambria Math" panose="02040503050406030204" pitchFamily="18" charset="0"/>
                          </a:rPr>
                          <m:t>′</m:t>
                        </m:r>
                      </m:sup>
                    </m:sSubSup>
                    <m:r>
                      <a:rPr lang="vi-VN" sz="1800" i="1" dirty="0">
                        <a:latin typeface="Cambria Math" panose="02040503050406030204" pitchFamily="18" charset="0"/>
                      </a:rPr>
                      <m:t> </m:t>
                    </m:r>
                  </m:oMath>
                </a14:m>
                <a:r>
                  <a:rPr lang="vi-VN"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50.</a:t>
                </a:r>
                <a:br>
                  <a:rPr lang="vi-VN"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vi-VN"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Tiếp tục làm như vậy, ta được bảng trên</a:t>
                </a:r>
                <a:r>
                  <a:rPr lang="en-US" sz="1800" dirty="0">
                    <a:latin typeface="Calibri" panose="020F0502020204030204" pitchFamily="34" charset="0"/>
                    <a:ea typeface="Calibri" panose="020F0502020204030204" pitchFamily="34" charset="0"/>
                    <a:cs typeface="Calibri" panose="020F0502020204030204" pitchFamily="34" charset="0"/>
                  </a:rPr>
                  <a:t>.</a:t>
                </a:r>
                <a:br>
                  <a:rPr lang="vi-VN" dirty="0"/>
                </a:br>
                <a:r>
                  <a:rPr lang="en-US" dirty="0"/>
                  <a:t> </a:t>
                </a:r>
                <a:br>
                  <a:rPr lang="en-US" dirty="0"/>
                </a:br>
                <a:endParaRPr lang="en-US" dirty="0"/>
              </a:p>
            </p:txBody>
          </p:sp>
        </mc:Choice>
        <mc:Fallback xmlns="">
          <p:sp>
            <p:nvSpPr>
              <p:cNvPr id="7" name="TextBox 6">
                <a:extLst>
                  <a:ext uri="{FF2B5EF4-FFF2-40B4-BE49-F238E27FC236}">
                    <a16:creationId xmlns:a16="http://schemas.microsoft.com/office/drawing/2014/main" id="{832BAAEF-DDD8-BE28-C302-E618166330AF}"/>
                  </a:ext>
                </a:extLst>
              </p:cNvPr>
              <p:cNvSpPr txBox="1">
                <a:spLocks noRot="1" noChangeAspect="1" noMove="1" noResize="1" noEditPoints="1" noAdjustHandles="1" noChangeArrowheads="1" noChangeShapeType="1" noTextEdit="1"/>
              </p:cNvSpPr>
              <p:nvPr/>
            </p:nvSpPr>
            <p:spPr>
              <a:xfrm>
                <a:off x="877454" y="4312817"/>
                <a:ext cx="9005455" cy="2339102"/>
              </a:xfrm>
              <a:prstGeom prst="rect">
                <a:avLst/>
              </a:prstGeom>
              <a:blipFill>
                <a:blip r:embed="rId3"/>
                <a:stretch>
                  <a:fillRect l="-1422" t="-2344"/>
                </a:stretch>
              </a:blipFill>
            </p:spPr>
            <p:txBody>
              <a:bodyPr/>
              <a:lstStyle/>
              <a:p>
                <a:r>
                  <a:rPr lang="en-US">
                    <a:noFill/>
                  </a:rPr>
                  <a:t> </a:t>
                </a:r>
              </a:p>
            </p:txBody>
          </p:sp>
        </mc:Fallback>
      </mc:AlternateContent>
    </p:spTree>
    <p:extLst>
      <p:ext uri="{BB962C8B-B14F-4D97-AF65-F5344CB8AC3E}">
        <p14:creationId xmlns:p14="http://schemas.microsoft.com/office/powerpoint/2010/main" val="391918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22"/>
          <p:cNvSpPr/>
          <p:nvPr/>
        </p:nvSpPr>
        <p:spPr>
          <a:xfrm rot="-4767314">
            <a:off x="10575880" y="1212393"/>
            <a:ext cx="1338440" cy="1146242"/>
          </a:xfrm>
          <a:custGeom>
            <a:avLst/>
            <a:gdLst/>
            <a:ahLst/>
            <a:cxnLst/>
            <a:rect l="l" t="t" r="r" b="b"/>
            <a:pathLst>
              <a:path w="2278505" h="1951316" extrusionOk="0">
                <a:moveTo>
                  <a:pt x="124884" y="1951316"/>
                </a:moveTo>
                <a:cubicBezTo>
                  <a:pt x="606183" y="1779990"/>
                  <a:pt x="782090" y="115363"/>
                  <a:pt x="199398" y="305511"/>
                </a:cubicBezTo>
                <a:cubicBezTo>
                  <a:pt x="-362682" y="488934"/>
                  <a:pt x="366486" y="1750205"/>
                  <a:pt x="1110988" y="1498460"/>
                </a:cubicBezTo>
                <a:cubicBezTo>
                  <a:pt x="1586238" y="1337754"/>
                  <a:pt x="1698967" y="-145365"/>
                  <a:pt x="1110988" y="11617"/>
                </a:cubicBezTo>
                <a:cubicBezTo>
                  <a:pt x="522039" y="168846"/>
                  <a:pt x="1391862" y="1377502"/>
                  <a:pt x="2278506" y="1271498"/>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1200" name="Google Shape;1200;p22"/>
          <p:cNvSpPr/>
          <p:nvPr/>
        </p:nvSpPr>
        <p:spPr>
          <a:xfrm>
            <a:off x="5263462" y="752199"/>
            <a:ext cx="1665064" cy="1625946"/>
          </a:xfrm>
          <a:custGeom>
            <a:avLst/>
            <a:gdLst/>
            <a:ahLst/>
            <a:cxnLst/>
            <a:rect l="l" t="t" r="r" b="b"/>
            <a:pathLst>
              <a:path w="2265393" h="2212171" extrusionOk="0">
                <a:moveTo>
                  <a:pt x="0" y="675346"/>
                </a:moveTo>
                <a:cubicBezTo>
                  <a:pt x="0" y="675346"/>
                  <a:pt x="322583" y="23685"/>
                  <a:pt x="1080793" y="638"/>
                </a:cubicBezTo>
                <a:cubicBezTo>
                  <a:pt x="1782208" y="-20661"/>
                  <a:pt x="2285012" y="494213"/>
                  <a:pt x="2264806" y="1082633"/>
                </a:cubicBezTo>
                <a:cubicBezTo>
                  <a:pt x="2244781" y="1668741"/>
                  <a:pt x="1802779" y="2204622"/>
                  <a:pt x="1251550" y="2212032"/>
                </a:cubicBezTo>
                <a:cubicBezTo>
                  <a:pt x="696681" y="2219495"/>
                  <a:pt x="122879" y="1926278"/>
                  <a:pt x="61349" y="1350492"/>
                </a:cubicBezTo>
                <a:cubicBezTo>
                  <a:pt x="0" y="776727"/>
                  <a:pt x="422889" y="577516"/>
                  <a:pt x="422889" y="577516"/>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1201" name="Google Shape;1201;p22"/>
          <p:cNvSpPr/>
          <p:nvPr/>
        </p:nvSpPr>
        <p:spPr>
          <a:xfrm>
            <a:off x="5263463" y="752260"/>
            <a:ext cx="1625700" cy="1626000"/>
          </a:xfrm>
          <a:prstGeom prst="ellipse">
            <a:avLst/>
          </a:pr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02" name="Google Shape;1202;p22"/>
          <p:cNvSpPr txBox="1">
            <a:spLocks noGrp="1"/>
          </p:cNvSpPr>
          <p:nvPr>
            <p:ph type="body" idx="1"/>
          </p:nvPr>
        </p:nvSpPr>
        <p:spPr>
          <a:xfrm>
            <a:off x="2712450" y="4588524"/>
            <a:ext cx="6919500" cy="910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endParaRPr dirty="0"/>
          </a:p>
        </p:txBody>
      </p:sp>
      <p:sp>
        <p:nvSpPr>
          <p:cNvPr id="1203" name="Google Shape;1203;p22"/>
          <p:cNvSpPr txBox="1">
            <a:spLocks noGrp="1"/>
          </p:cNvSpPr>
          <p:nvPr>
            <p:ph type="title"/>
          </p:nvPr>
        </p:nvSpPr>
        <p:spPr>
          <a:xfrm>
            <a:off x="3204624" y="2766641"/>
            <a:ext cx="6108641" cy="2178292"/>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dirty="0" err="1">
                <a:latin typeface="Calibri" panose="020F0502020204030204" pitchFamily="34" charset="0"/>
                <a:ea typeface="Calibri" panose="020F0502020204030204" pitchFamily="34" charset="0"/>
                <a:cs typeface="Calibri" panose="020F0502020204030204" pitchFamily="34" charset="0"/>
              </a:rPr>
              <a:t>Khái</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niệm</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1204" name="Google Shape;1204;p22"/>
          <p:cNvSpPr/>
          <p:nvPr/>
        </p:nvSpPr>
        <p:spPr>
          <a:xfrm>
            <a:off x="5650660" y="1183500"/>
            <a:ext cx="851330" cy="763500"/>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Caveat Brush"/>
              </a:rPr>
              <a:t>01</a:t>
            </a:r>
          </a:p>
        </p:txBody>
      </p:sp>
      <p:grpSp>
        <p:nvGrpSpPr>
          <p:cNvPr id="1205" name="Google Shape;1205;p22"/>
          <p:cNvGrpSpPr/>
          <p:nvPr/>
        </p:nvGrpSpPr>
        <p:grpSpPr>
          <a:xfrm>
            <a:off x="2762993" y="4335387"/>
            <a:ext cx="6991903" cy="421505"/>
            <a:chOff x="2600043" y="1462462"/>
            <a:chExt cx="6991903" cy="421505"/>
          </a:xfrm>
        </p:grpSpPr>
        <p:sp>
          <p:nvSpPr>
            <p:cNvPr id="1206" name="Google Shape;1206;p22"/>
            <p:cNvSpPr/>
            <p:nvPr/>
          </p:nvSpPr>
          <p:spPr>
            <a:xfrm rot="79933">
              <a:off x="2601610" y="1543677"/>
              <a:ext cx="6988770" cy="231810"/>
            </a:xfrm>
            <a:custGeom>
              <a:avLst/>
              <a:gdLst/>
              <a:ahLst/>
              <a:cxnLst/>
              <a:rect l="l" t="t" r="r" b="b"/>
              <a:pathLst>
                <a:path w="1666519" h="95668" extrusionOk="0">
                  <a:moveTo>
                    <a:pt x="-56" y="96382"/>
                  </a:moveTo>
                  <a:cubicBezTo>
                    <a:pt x="416970" y="37752"/>
                    <a:pt x="839962" y="-21157"/>
                    <a:pt x="1261835" y="8764"/>
                  </a:cubicBezTo>
                  <a:cubicBezTo>
                    <a:pt x="1397848" y="18308"/>
                    <a:pt x="1533051" y="37211"/>
                    <a:pt x="1666464" y="65343"/>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1207" name="Google Shape;1207;p22"/>
            <p:cNvSpPr/>
            <p:nvPr/>
          </p:nvSpPr>
          <p:spPr>
            <a:xfrm rot="118849">
              <a:off x="3788987" y="1593944"/>
              <a:ext cx="4718447" cy="208541"/>
            </a:xfrm>
            <a:custGeom>
              <a:avLst/>
              <a:gdLst/>
              <a:ahLst/>
              <a:cxnLst/>
              <a:rect l="l" t="t" r="r" b="b"/>
              <a:pathLst>
                <a:path w="1124777" h="86032" extrusionOk="0">
                  <a:moveTo>
                    <a:pt x="-56" y="86746"/>
                  </a:moveTo>
                  <a:cubicBezTo>
                    <a:pt x="369218" y="7088"/>
                    <a:pt x="748261" y="-17445"/>
                    <a:pt x="1124721" y="13948"/>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grpSp>
        <p:nvGrpSpPr>
          <p:cNvPr id="1208" name="Google Shape;1208;p22"/>
          <p:cNvGrpSpPr/>
          <p:nvPr/>
        </p:nvGrpSpPr>
        <p:grpSpPr>
          <a:xfrm>
            <a:off x="9709827" y="5323217"/>
            <a:ext cx="1119440" cy="1118397"/>
            <a:chOff x="9709827" y="5323217"/>
            <a:chExt cx="1119440" cy="1118397"/>
          </a:xfrm>
        </p:grpSpPr>
        <p:sp>
          <p:nvSpPr>
            <p:cNvPr id="1209" name="Google Shape;1209;p22"/>
            <p:cNvSpPr/>
            <p:nvPr/>
          </p:nvSpPr>
          <p:spPr>
            <a:xfrm rot="-733890">
              <a:off x="9811319" y="5410960"/>
              <a:ext cx="926818" cy="919417"/>
            </a:xfrm>
            <a:custGeom>
              <a:avLst/>
              <a:gdLst/>
              <a:ahLst/>
              <a:cxnLst/>
              <a:rect l="l" t="t" r="r" b="b"/>
              <a:pathLst>
                <a:path w="633412" h="628354" extrusionOk="0">
                  <a:moveTo>
                    <a:pt x="0" y="0"/>
                  </a:moveTo>
                  <a:lnTo>
                    <a:pt x="0" y="494709"/>
                  </a:lnTo>
                  <a:lnTo>
                    <a:pt x="138712" y="628355"/>
                  </a:lnTo>
                  <a:lnTo>
                    <a:pt x="633413" y="628355"/>
                  </a:lnTo>
                  <a:lnTo>
                    <a:pt x="633413" y="133645"/>
                  </a:lnTo>
                  <a:lnTo>
                    <a:pt x="494709"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210" name="Google Shape;1210;p22"/>
            <p:cNvGrpSpPr/>
            <p:nvPr/>
          </p:nvGrpSpPr>
          <p:grpSpPr>
            <a:xfrm rot="-737681">
              <a:off x="9798558" y="5417195"/>
              <a:ext cx="941978" cy="934847"/>
              <a:chOff x="8319351" y="1186300"/>
              <a:chExt cx="642899" cy="638032"/>
            </a:xfrm>
          </p:grpSpPr>
          <p:sp>
            <p:nvSpPr>
              <p:cNvPr id="1211" name="Google Shape;1211;p22"/>
              <p:cNvSpPr/>
              <p:nvPr/>
            </p:nvSpPr>
            <p:spPr>
              <a:xfrm>
                <a:off x="8319351" y="1681029"/>
                <a:ext cx="494728" cy="9525"/>
              </a:xfrm>
              <a:custGeom>
                <a:avLst/>
                <a:gdLst/>
                <a:ahLst/>
                <a:cxnLst/>
                <a:rect l="l" t="t" r="r" b="b"/>
                <a:pathLst>
                  <a:path w="494728" h="9525" extrusionOk="0">
                    <a:moveTo>
                      <a:pt x="0" y="0"/>
                    </a:moveTo>
                    <a:lnTo>
                      <a:pt x="494729" y="0"/>
                    </a:lnTo>
                  </a:path>
                </a:pathLst>
              </a:custGeom>
              <a:noFill/>
              <a:ln w="9525" cap="rnd" cmpd="sng">
                <a:solidFill>
                  <a:schemeClr val="dk2"/>
                </a:solidFill>
                <a:prstDash val="dash"/>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2" name="Google Shape;1212;p22"/>
              <p:cNvSpPr/>
              <p:nvPr/>
            </p:nvSpPr>
            <p:spPr>
              <a:xfrm>
                <a:off x="8457997" y="1320079"/>
                <a:ext cx="9525" cy="494728"/>
              </a:xfrm>
              <a:custGeom>
                <a:avLst/>
                <a:gdLst/>
                <a:ahLst/>
                <a:cxnLst/>
                <a:rect l="l" t="t" r="r" b="b"/>
                <a:pathLst>
                  <a:path w="9525" h="494728" extrusionOk="0">
                    <a:moveTo>
                      <a:pt x="0" y="0"/>
                    </a:moveTo>
                    <a:lnTo>
                      <a:pt x="0" y="494729"/>
                    </a:ln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3" name="Google Shape;1213;p22"/>
              <p:cNvSpPr/>
              <p:nvPr/>
            </p:nvSpPr>
            <p:spPr>
              <a:xfrm>
                <a:off x="8319351" y="1681029"/>
                <a:ext cx="138646" cy="133778"/>
              </a:xfrm>
              <a:custGeom>
                <a:avLst/>
                <a:gdLst/>
                <a:ahLst/>
                <a:cxnLst/>
                <a:rect l="l" t="t" r="r" b="b"/>
                <a:pathLst>
                  <a:path w="138646" h="133778" extrusionOk="0">
                    <a:moveTo>
                      <a:pt x="0" y="0"/>
                    </a:moveTo>
                    <a:lnTo>
                      <a:pt x="138646" y="133779"/>
                    </a:ln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4" name="Google Shape;1214;p22"/>
              <p:cNvSpPr/>
              <p:nvPr/>
            </p:nvSpPr>
            <p:spPr>
              <a:xfrm>
                <a:off x="8319351" y="1186300"/>
                <a:ext cx="9525" cy="494728"/>
              </a:xfrm>
              <a:custGeom>
                <a:avLst/>
                <a:gdLst/>
                <a:ahLst/>
                <a:cxnLst/>
                <a:rect l="l" t="t" r="r" b="b"/>
                <a:pathLst>
                  <a:path w="9525" h="494728" extrusionOk="0">
                    <a:moveTo>
                      <a:pt x="0" y="0"/>
                    </a:moveTo>
                    <a:lnTo>
                      <a:pt x="0" y="494728"/>
                    </a:ln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5" name="Google Shape;1215;p22"/>
              <p:cNvSpPr/>
              <p:nvPr/>
            </p:nvSpPr>
            <p:spPr>
              <a:xfrm>
                <a:off x="8319351" y="1186300"/>
                <a:ext cx="138646" cy="133778"/>
              </a:xfrm>
              <a:custGeom>
                <a:avLst/>
                <a:gdLst/>
                <a:ahLst/>
                <a:cxnLst/>
                <a:rect l="l" t="t" r="r" b="b"/>
                <a:pathLst>
                  <a:path w="138646" h="133778" extrusionOk="0">
                    <a:moveTo>
                      <a:pt x="138646" y="133779"/>
                    </a:moveTo>
                    <a:lnTo>
                      <a:pt x="0" y="0"/>
                    </a:ln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6" name="Google Shape;1216;p22"/>
              <p:cNvSpPr/>
              <p:nvPr/>
            </p:nvSpPr>
            <p:spPr>
              <a:xfrm>
                <a:off x="8814079" y="1186300"/>
                <a:ext cx="138646" cy="133778"/>
              </a:xfrm>
              <a:custGeom>
                <a:avLst/>
                <a:gdLst/>
                <a:ahLst/>
                <a:cxnLst/>
                <a:rect l="l" t="t" r="r" b="b"/>
                <a:pathLst>
                  <a:path w="138646" h="133778" extrusionOk="0">
                    <a:moveTo>
                      <a:pt x="0" y="0"/>
                    </a:moveTo>
                    <a:lnTo>
                      <a:pt x="138646" y="133779"/>
                    </a:ln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7" name="Google Shape;1217;p22"/>
              <p:cNvSpPr/>
              <p:nvPr/>
            </p:nvSpPr>
            <p:spPr>
              <a:xfrm>
                <a:off x="8319351" y="1186300"/>
                <a:ext cx="494728" cy="9525"/>
              </a:xfrm>
              <a:custGeom>
                <a:avLst/>
                <a:gdLst/>
                <a:ahLst/>
                <a:cxnLst/>
                <a:rect l="l" t="t" r="r" b="b"/>
                <a:pathLst>
                  <a:path w="494728" h="9525" extrusionOk="0">
                    <a:moveTo>
                      <a:pt x="0" y="0"/>
                    </a:moveTo>
                    <a:lnTo>
                      <a:pt x="494729" y="0"/>
                    </a:ln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8" name="Google Shape;1218;p22"/>
              <p:cNvSpPr/>
              <p:nvPr/>
            </p:nvSpPr>
            <p:spPr>
              <a:xfrm>
                <a:off x="8952725" y="1320079"/>
                <a:ext cx="9525" cy="494728"/>
              </a:xfrm>
              <a:custGeom>
                <a:avLst/>
                <a:gdLst/>
                <a:ahLst/>
                <a:cxnLst/>
                <a:rect l="l" t="t" r="r" b="b"/>
                <a:pathLst>
                  <a:path w="9525" h="494728" extrusionOk="0">
                    <a:moveTo>
                      <a:pt x="0" y="0"/>
                    </a:moveTo>
                    <a:lnTo>
                      <a:pt x="0" y="494729"/>
                    </a:ln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9" name="Google Shape;1219;p22"/>
              <p:cNvSpPr/>
              <p:nvPr/>
            </p:nvSpPr>
            <p:spPr>
              <a:xfrm>
                <a:off x="8457997" y="1814807"/>
                <a:ext cx="494728" cy="9525"/>
              </a:xfrm>
              <a:custGeom>
                <a:avLst/>
                <a:gdLst/>
                <a:ahLst/>
                <a:cxnLst/>
                <a:rect l="l" t="t" r="r" b="b"/>
                <a:pathLst>
                  <a:path w="494728" h="9525" extrusionOk="0">
                    <a:moveTo>
                      <a:pt x="494729" y="0"/>
                    </a:moveTo>
                    <a:lnTo>
                      <a:pt x="0" y="0"/>
                    </a:ln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0" name="Google Shape;1220;p22"/>
              <p:cNvSpPr/>
              <p:nvPr/>
            </p:nvSpPr>
            <p:spPr>
              <a:xfrm>
                <a:off x="8457997" y="1320079"/>
                <a:ext cx="494728" cy="9525"/>
              </a:xfrm>
              <a:custGeom>
                <a:avLst/>
                <a:gdLst/>
                <a:ahLst/>
                <a:cxnLst/>
                <a:rect l="l" t="t" r="r" b="b"/>
                <a:pathLst>
                  <a:path w="494728" h="9525" extrusionOk="0">
                    <a:moveTo>
                      <a:pt x="494729" y="0"/>
                    </a:moveTo>
                    <a:lnTo>
                      <a:pt x="0" y="0"/>
                    </a:ln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1" name="Google Shape;1221;p22"/>
              <p:cNvSpPr/>
              <p:nvPr/>
            </p:nvSpPr>
            <p:spPr>
              <a:xfrm>
                <a:off x="8814079" y="1186300"/>
                <a:ext cx="9525" cy="494728"/>
              </a:xfrm>
              <a:custGeom>
                <a:avLst/>
                <a:gdLst/>
                <a:ahLst/>
                <a:cxnLst/>
                <a:rect l="l" t="t" r="r" b="b"/>
                <a:pathLst>
                  <a:path w="9525" h="494728" extrusionOk="0">
                    <a:moveTo>
                      <a:pt x="0" y="494728"/>
                    </a:moveTo>
                    <a:lnTo>
                      <a:pt x="0" y="0"/>
                    </a:lnTo>
                  </a:path>
                </a:pathLst>
              </a:custGeom>
              <a:noFill/>
              <a:ln w="9525" cap="rnd" cmpd="sng">
                <a:solidFill>
                  <a:schemeClr val="dk2"/>
                </a:solidFill>
                <a:prstDash val="dash"/>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2" name="Google Shape;1222;p22"/>
              <p:cNvSpPr/>
              <p:nvPr/>
            </p:nvSpPr>
            <p:spPr>
              <a:xfrm>
                <a:off x="8814079" y="1681029"/>
                <a:ext cx="138646" cy="133778"/>
              </a:xfrm>
              <a:custGeom>
                <a:avLst/>
                <a:gdLst/>
                <a:ahLst/>
                <a:cxnLst/>
                <a:rect l="l" t="t" r="r" b="b"/>
                <a:pathLst>
                  <a:path w="138646" h="133778" extrusionOk="0">
                    <a:moveTo>
                      <a:pt x="138646" y="133779"/>
                    </a:moveTo>
                    <a:lnTo>
                      <a:pt x="0" y="0"/>
                    </a:lnTo>
                  </a:path>
                </a:pathLst>
              </a:custGeom>
              <a:noFill/>
              <a:ln w="9525" cap="rnd" cmpd="sng">
                <a:solidFill>
                  <a:schemeClr val="dk2"/>
                </a:solidFill>
                <a:prstDash val="dash"/>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1223" name="Google Shape;1223;p22"/>
          <p:cNvGrpSpPr/>
          <p:nvPr/>
        </p:nvGrpSpPr>
        <p:grpSpPr>
          <a:xfrm rot="861696">
            <a:off x="11039412" y="5769222"/>
            <a:ext cx="334812" cy="202547"/>
            <a:chOff x="9051500" y="249694"/>
            <a:chExt cx="321265" cy="194352"/>
          </a:xfrm>
        </p:grpSpPr>
        <p:sp>
          <p:nvSpPr>
            <p:cNvPr id="1224" name="Google Shape;1224;p22"/>
            <p:cNvSpPr/>
            <p:nvPr/>
          </p:nvSpPr>
          <p:spPr>
            <a:xfrm>
              <a:off x="9051500" y="249694"/>
              <a:ext cx="82181" cy="194352"/>
            </a:xfrm>
            <a:custGeom>
              <a:avLst/>
              <a:gdLst/>
              <a:ahLst/>
              <a:cxnLst/>
              <a:rect l="l" t="t" r="r" b="b"/>
              <a:pathLst>
                <a:path w="82181" h="194352" extrusionOk="0">
                  <a:moveTo>
                    <a:pt x="0" y="49436"/>
                  </a:moveTo>
                  <a:cubicBezTo>
                    <a:pt x="28499" y="91356"/>
                    <a:pt x="22384" y="153114"/>
                    <a:pt x="51473" y="193308"/>
                  </a:cubicBezTo>
                  <a:cubicBezTo>
                    <a:pt x="55931" y="199457"/>
                    <a:pt x="53321" y="176473"/>
                    <a:pt x="53368" y="175761"/>
                  </a:cubicBezTo>
                  <a:cubicBezTo>
                    <a:pt x="54064" y="164928"/>
                    <a:pt x="56188" y="156146"/>
                    <a:pt x="55330" y="145159"/>
                  </a:cubicBezTo>
                  <a:cubicBezTo>
                    <a:pt x="54254" y="131427"/>
                    <a:pt x="65370" y="-17419"/>
                    <a:pt x="82182" y="1691"/>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solidFill>
                  <a:schemeClr val="dk1"/>
                </a:solidFill>
                <a:latin typeface="Calibri"/>
                <a:ea typeface="Calibri"/>
                <a:cs typeface="Calibri"/>
                <a:sym typeface="Calibri"/>
              </a:endParaRPr>
            </a:p>
          </p:txBody>
        </p:sp>
        <p:sp>
          <p:nvSpPr>
            <p:cNvPr id="1225" name="Google Shape;1225;p22"/>
            <p:cNvSpPr/>
            <p:nvPr/>
          </p:nvSpPr>
          <p:spPr>
            <a:xfrm>
              <a:off x="9182745" y="370088"/>
              <a:ext cx="31784" cy="6547"/>
            </a:xfrm>
            <a:custGeom>
              <a:avLst/>
              <a:gdLst/>
              <a:ahLst/>
              <a:cxnLst/>
              <a:rect l="l" t="t" r="r" b="b"/>
              <a:pathLst>
                <a:path w="31784" h="6547" extrusionOk="0">
                  <a:moveTo>
                    <a:pt x="0" y="6547"/>
                  </a:moveTo>
                  <a:cubicBezTo>
                    <a:pt x="7725" y="1735"/>
                    <a:pt x="23070" y="1487"/>
                    <a:pt x="31785" y="0"/>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6" name="Google Shape;1226;p22"/>
            <p:cNvSpPr/>
            <p:nvPr/>
          </p:nvSpPr>
          <p:spPr>
            <a:xfrm>
              <a:off x="9184621" y="389946"/>
              <a:ext cx="36823" cy="4501"/>
            </a:xfrm>
            <a:custGeom>
              <a:avLst/>
              <a:gdLst/>
              <a:ahLst/>
              <a:cxnLst/>
              <a:rect l="l" t="t" r="r" b="b"/>
              <a:pathLst>
                <a:path w="36823" h="4501" extrusionOk="0">
                  <a:moveTo>
                    <a:pt x="0" y="3455"/>
                  </a:moveTo>
                  <a:cubicBezTo>
                    <a:pt x="13145" y="5704"/>
                    <a:pt x="24327" y="4227"/>
                    <a:pt x="36824" y="0"/>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7" name="Google Shape;1227;p22"/>
            <p:cNvSpPr/>
            <p:nvPr/>
          </p:nvSpPr>
          <p:spPr>
            <a:xfrm>
              <a:off x="9262473" y="303334"/>
              <a:ext cx="73322" cy="90157"/>
            </a:xfrm>
            <a:custGeom>
              <a:avLst/>
              <a:gdLst/>
              <a:ahLst/>
              <a:cxnLst/>
              <a:rect l="l" t="t" r="r" b="b"/>
              <a:pathLst>
                <a:path w="73322" h="90157" extrusionOk="0">
                  <a:moveTo>
                    <a:pt x="60507" y="3083"/>
                  </a:moveTo>
                  <a:cubicBezTo>
                    <a:pt x="39667" y="-9695"/>
                    <a:pt x="9616" y="20029"/>
                    <a:pt x="18026" y="41248"/>
                  </a:cubicBezTo>
                  <a:cubicBezTo>
                    <a:pt x="23293" y="54554"/>
                    <a:pt x="82644" y="44682"/>
                    <a:pt x="72061" y="69170"/>
                  </a:cubicBezTo>
                  <a:cubicBezTo>
                    <a:pt x="58564" y="100389"/>
                    <a:pt x="-28075" y="89962"/>
                    <a:pt x="9273" y="81003"/>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8" name="Google Shape;1228;p22"/>
            <p:cNvSpPr/>
            <p:nvPr/>
          </p:nvSpPr>
          <p:spPr>
            <a:xfrm>
              <a:off x="9343699" y="260679"/>
              <a:ext cx="29066" cy="57634"/>
            </a:xfrm>
            <a:custGeom>
              <a:avLst/>
              <a:gdLst/>
              <a:ahLst/>
              <a:cxnLst/>
              <a:rect l="l" t="t" r="r" b="b"/>
              <a:pathLst>
                <a:path w="29066" h="57634" extrusionOk="0">
                  <a:moveTo>
                    <a:pt x="9648" y="1876"/>
                  </a:moveTo>
                  <a:cubicBezTo>
                    <a:pt x="-3592" y="10122"/>
                    <a:pt x="22621" y="-8186"/>
                    <a:pt x="28650" y="4848"/>
                  </a:cubicBezTo>
                  <a:cubicBezTo>
                    <a:pt x="32422" y="13019"/>
                    <a:pt x="9448" y="38199"/>
                    <a:pt x="3495" y="34551"/>
                  </a:cubicBezTo>
                  <a:cubicBezTo>
                    <a:pt x="-3687" y="30147"/>
                    <a:pt x="27269" y="30994"/>
                    <a:pt x="28317" y="39356"/>
                  </a:cubicBezTo>
                  <a:cubicBezTo>
                    <a:pt x="29879" y="51825"/>
                    <a:pt x="-1220" y="65999"/>
                    <a:pt x="37" y="51520"/>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229" name="Google Shape;1229;p22"/>
          <p:cNvGrpSpPr/>
          <p:nvPr/>
        </p:nvGrpSpPr>
        <p:grpSpPr>
          <a:xfrm rot="1603923">
            <a:off x="11119687" y="4795017"/>
            <a:ext cx="667415" cy="268393"/>
            <a:chOff x="10830856" y="4962439"/>
            <a:chExt cx="790874" cy="318040"/>
          </a:xfrm>
        </p:grpSpPr>
        <p:sp>
          <p:nvSpPr>
            <p:cNvPr id="1230" name="Google Shape;1230;p22"/>
            <p:cNvSpPr/>
            <p:nvPr/>
          </p:nvSpPr>
          <p:spPr>
            <a:xfrm>
              <a:off x="10830856" y="4962439"/>
              <a:ext cx="87087" cy="302892"/>
            </a:xfrm>
            <a:custGeom>
              <a:avLst/>
              <a:gdLst/>
              <a:ahLst/>
              <a:cxnLst/>
              <a:rect l="l" t="t" r="r" b="b"/>
              <a:pathLst>
                <a:path w="87087" h="302892" extrusionOk="0">
                  <a:moveTo>
                    <a:pt x="0" y="137122"/>
                  </a:moveTo>
                  <a:cubicBezTo>
                    <a:pt x="8191" y="170907"/>
                    <a:pt x="30766" y="199501"/>
                    <a:pt x="46958" y="230276"/>
                  </a:cubicBezTo>
                  <a:cubicBezTo>
                    <a:pt x="59436" y="254041"/>
                    <a:pt x="70390" y="278692"/>
                    <a:pt x="84677" y="301429"/>
                  </a:cubicBezTo>
                  <a:cubicBezTo>
                    <a:pt x="89725" y="309410"/>
                    <a:pt x="85248" y="282597"/>
                    <a:pt x="85439" y="273177"/>
                  </a:cubicBezTo>
                  <a:cubicBezTo>
                    <a:pt x="85916" y="255670"/>
                    <a:pt x="82010" y="235325"/>
                    <a:pt x="80963" y="218142"/>
                  </a:cubicBezTo>
                  <a:cubicBezTo>
                    <a:pt x="77723" y="166193"/>
                    <a:pt x="72104" y="114462"/>
                    <a:pt x="71056" y="62379"/>
                  </a:cubicBezTo>
                  <a:cubicBezTo>
                    <a:pt x="70770" y="48311"/>
                    <a:pt x="72485" y="34138"/>
                    <a:pt x="72199" y="20003"/>
                  </a:cubicBezTo>
                  <a:cubicBezTo>
                    <a:pt x="72008" y="13468"/>
                    <a:pt x="79343" y="-3000"/>
                    <a:pt x="73819" y="477"/>
                  </a:cubicBezTo>
                  <a:cubicBezTo>
                    <a:pt x="64960" y="6030"/>
                    <a:pt x="69913" y="18745"/>
                    <a:pt x="70961" y="25403"/>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1" name="Google Shape;1231;p22"/>
            <p:cNvSpPr/>
            <p:nvPr/>
          </p:nvSpPr>
          <p:spPr>
            <a:xfrm>
              <a:off x="10998971" y="5124326"/>
              <a:ext cx="64961" cy="10753"/>
            </a:xfrm>
            <a:custGeom>
              <a:avLst/>
              <a:gdLst/>
              <a:ahLst/>
              <a:cxnLst/>
              <a:rect l="l" t="t" r="r" b="b"/>
              <a:pathLst>
                <a:path w="64961" h="10753" extrusionOk="0">
                  <a:moveTo>
                    <a:pt x="0" y="10753"/>
                  </a:moveTo>
                  <a:cubicBezTo>
                    <a:pt x="2001" y="2171"/>
                    <a:pt x="63057" y="238"/>
                    <a:pt x="64961" y="0"/>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2" name="Google Shape;1232;p22"/>
            <p:cNvSpPr/>
            <p:nvPr/>
          </p:nvSpPr>
          <p:spPr>
            <a:xfrm>
              <a:off x="11009425" y="5135280"/>
              <a:ext cx="77651" cy="25117"/>
            </a:xfrm>
            <a:custGeom>
              <a:avLst/>
              <a:gdLst/>
              <a:ahLst/>
              <a:cxnLst/>
              <a:rect l="l" t="t" r="r" b="b"/>
              <a:pathLst>
                <a:path w="77651" h="25117" extrusionOk="0">
                  <a:moveTo>
                    <a:pt x="786" y="25117"/>
                  </a:moveTo>
                  <a:cubicBezTo>
                    <a:pt x="-8835" y="17164"/>
                    <a:pt x="72985" y="1133"/>
                    <a:pt x="77652" y="0"/>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3" name="Google Shape;1233;p22"/>
            <p:cNvSpPr/>
            <p:nvPr/>
          </p:nvSpPr>
          <p:spPr>
            <a:xfrm>
              <a:off x="11166182" y="4991851"/>
              <a:ext cx="60913" cy="148257"/>
            </a:xfrm>
            <a:custGeom>
              <a:avLst/>
              <a:gdLst/>
              <a:ahLst/>
              <a:cxnLst/>
              <a:rect l="l" t="t" r="r" b="b"/>
              <a:pathLst>
                <a:path w="60913" h="148257" extrusionOk="0">
                  <a:moveTo>
                    <a:pt x="20719" y="6125"/>
                  </a:moveTo>
                  <a:cubicBezTo>
                    <a:pt x="20051" y="-17135"/>
                    <a:pt x="19671" y="32529"/>
                    <a:pt x="17479" y="44025"/>
                  </a:cubicBezTo>
                  <a:cubicBezTo>
                    <a:pt x="16146" y="51198"/>
                    <a:pt x="-3094" y="100871"/>
                    <a:pt x="430" y="104157"/>
                  </a:cubicBezTo>
                  <a:cubicBezTo>
                    <a:pt x="7954" y="111263"/>
                    <a:pt x="49008" y="90003"/>
                    <a:pt x="56627" y="87202"/>
                  </a:cubicBezTo>
                  <a:cubicBezTo>
                    <a:pt x="58056" y="86679"/>
                    <a:pt x="60914" y="85621"/>
                    <a:pt x="60914" y="85621"/>
                  </a:cubicBezTo>
                  <a:cubicBezTo>
                    <a:pt x="60914" y="85621"/>
                    <a:pt x="50817" y="82925"/>
                    <a:pt x="49769" y="78687"/>
                  </a:cubicBezTo>
                  <a:cubicBezTo>
                    <a:pt x="49198" y="76058"/>
                    <a:pt x="47197" y="68200"/>
                    <a:pt x="48151" y="70734"/>
                  </a:cubicBezTo>
                  <a:cubicBezTo>
                    <a:pt x="56722" y="94108"/>
                    <a:pt x="53103" y="123502"/>
                    <a:pt x="57008" y="148257"/>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4" name="Google Shape;1234;p22"/>
            <p:cNvSpPr/>
            <p:nvPr/>
          </p:nvSpPr>
          <p:spPr>
            <a:xfrm>
              <a:off x="11144465" y="5133717"/>
              <a:ext cx="188348" cy="47834"/>
            </a:xfrm>
            <a:custGeom>
              <a:avLst/>
              <a:gdLst/>
              <a:ahLst/>
              <a:cxnLst/>
              <a:rect l="l" t="t" r="r" b="b"/>
              <a:pathLst>
                <a:path w="188348" h="47834" extrusionOk="0">
                  <a:moveTo>
                    <a:pt x="5763" y="47835"/>
                  </a:moveTo>
                  <a:cubicBezTo>
                    <a:pt x="-17954" y="45168"/>
                    <a:pt x="38720" y="39062"/>
                    <a:pt x="46150" y="37900"/>
                  </a:cubicBezTo>
                  <a:cubicBezTo>
                    <a:pt x="80535" y="32557"/>
                    <a:pt x="114062" y="19803"/>
                    <a:pt x="147115" y="9439"/>
                  </a:cubicBezTo>
                  <a:cubicBezTo>
                    <a:pt x="152734" y="7658"/>
                    <a:pt x="201693" y="-8058"/>
                    <a:pt x="184833" y="5401"/>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5" name="Google Shape;1235;p22"/>
            <p:cNvSpPr/>
            <p:nvPr/>
          </p:nvSpPr>
          <p:spPr>
            <a:xfrm>
              <a:off x="11208339" y="5194581"/>
              <a:ext cx="62037" cy="85898"/>
            </a:xfrm>
            <a:custGeom>
              <a:avLst/>
              <a:gdLst/>
              <a:ahLst/>
              <a:cxnLst/>
              <a:rect l="l" t="t" r="r" b="b"/>
              <a:pathLst>
                <a:path w="62037" h="85898" extrusionOk="0">
                  <a:moveTo>
                    <a:pt x="3040" y="13498"/>
                  </a:moveTo>
                  <a:cubicBezTo>
                    <a:pt x="-6103" y="9269"/>
                    <a:pt x="38093" y="-9581"/>
                    <a:pt x="52951" y="6184"/>
                  </a:cubicBezTo>
                  <a:cubicBezTo>
                    <a:pt x="67906" y="21956"/>
                    <a:pt x="23233" y="49998"/>
                    <a:pt x="10661" y="51074"/>
                  </a:cubicBezTo>
                  <a:cubicBezTo>
                    <a:pt x="9707" y="51160"/>
                    <a:pt x="2945" y="51274"/>
                    <a:pt x="3326" y="47655"/>
                  </a:cubicBezTo>
                  <a:cubicBezTo>
                    <a:pt x="4755" y="34777"/>
                    <a:pt x="63715" y="41664"/>
                    <a:pt x="62001" y="64076"/>
                  </a:cubicBezTo>
                  <a:cubicBezTo>
                    <a:pt x="58571" y="109444"/>
                    <a:pt x="-18105" y="70106"/>
                    <a:pt x="3993" y="69448"/>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6" name="Google Shape;1236;p22"/>
            <p:cNvSpPr/>
            <p:nvPr/>
          </p:nvSpPr>
          <p:spPr>
            <a:xfrm>
              <a:off x="11403022" y="5053307"/>
              <a:ext cx="15256" cy="78095"/>
            </a:xfrm>
            <a:custGeom>
              <a:avLst/>
              <a:gdLst/>
              <a:ahLst/>
              <a:cxnLst/>
              <a:rect l="l" t="t" r="r" b="b"/>
              <a:pathLst>
                <a:path w="15256" h="78095" extrusionOk="0">
                  <a:moveTo>
                    <a:pt x="0" y="0"/>
                  </a:moveTo>
                  <a:cubicBezTo>
                    <a:pt x="17526" y="21974"/>
                    <a:pt x="16193" y="51749"/>
                    <a:pt x="14001" y="78095"/>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7" name="Google Shape;1237;p22"/>
            <p:cNvSpPr/>
            <p:nvPr/>
          </p:nvSpPr>
          <p:spPr>
            <a:xfrm>
              <a:off x="11428549" y="5056151"/>
              <a:ext cx="17811" cy="85282"/>
            </a:xfrm>
            <a:custGeom>
              <a:avLst/>
              <a:gdLst/>
              <a:ahLst/>
              <a:cxnLst/>
              <a:rect l="l" t="t" r="r" b="b"/>
              <a:pathLst>
                <a:path w="17811" h="85282" extrusionOk="0">
                  <a:moveTo>
                    <a:pt x="0" y="24"/>
                  </a:moveTo>
                  <a:cubicBezTo>
                    <a:pt x="0" y="-1443"/>
                    <a:pt x="10763" y="65889"/>
                    <a:pt x="17812" y="85282"/>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8" name="Google Shape;1238;p22"/>
            <p:cNvSpPr/>
            <p:nvPr/>
          </p:nvSpPr>
          <p:spPr>
            <a:xfrm>
              <a:off x="11349801" y="4990767"/>
              <a:ext cx="173748" cy="73046"/>
            </a:xfrm>
            <a:custGeom>
              <a:avLst/>
              <a:gdLst/>
              <a:ahLst/>
              <a:cxnLst/>
              <a:rect l="l" t="t" r="r" b="b"/>
              <a:pathLst>
                <a:path w="173748" h="73046" extrusionOk="0">
                  <a:moveTo>
                    <a:pt x="17883" y="73046"/>
                  </a:moveTo>
                  <a:cubicBezTo>
                    <a:pt x="12739" y="72465"/>
                    <a:pt x="3596" y="71770"/>
                    <a:pt x="357" y="68484"/>
                  </a:cubicBezTo>
                  <a:cubicBezTo>
                    <a:pt x="-4691" y="63397"/>
                    <a:pt x="45410" y="48281"/>
                    <a:pt x="45506" y="48234"/>
                  </a:cubicBezTo>
                  <a:cubicBezTo>
                    <a:pt x="76557" y="36861"/>
                    <a:pt x="107799" y="26316"/>
                    <a:pt x="139136" y="16354"/>
                  </a:cubicBezTo>
                  <a:cubicBezTo>
                    <a:pt x="149423" y="13058"/>
                    <a:pt x="161615" y="8467"/>
                    <a:pt x="170663" y="2323"/>
                  </a:cubicBezTo>
                  <a:cubicBezTo>
                    <a:pt x="171712" y="1638"/>
                    <a:pt x="174569" y="561"/>
                    <a:pt x="173521" y="56"/>
                  </a:cubicBezTo>
                  <a:cubicBezTo>
                    <a:pt x="172092" y="-591"/>
                    <a:pt x="164473" y="4543"/>
                    <a:pt x="164187" y="4695"/>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39" name="Google Shape;1239;p22"/>
            <p:cNvSpPr/>
            <p:nvPr/>
          </p:nvSpPr>
          <p:spPr>
            <a:xfrm>
              <a:off x="11510464" y="5032057"/>
              <a:ext cx="43910" cy="85101"/>
            </a:xfrm>
            <a:custGeom>
              <a:avLst/>
              <a:gdLst/>
              <a:ahLst/>
              <a:cxnLst/>
              <a:rect l="l" t="t" r="r" b="b"/>
              <a:pathLst>
                <a:path w="43910" h="85101" extrusionOk="0">
                  <a:moveTo>
                    <a:pt x="0" y="40567"/>
                  </a:moveTo>
                  <a:cubicBezTo>
                    <a:pt x="5524" y="55693"/>
                    <a:pt x="13240" y="69961"/>
                    <a:pt x="18764" y="85087"/>
                  </a:cubicBezTo>
                  <a:cubicBezTo>
                    <a:pt x="19050" y="85725"/>
                    <a:pt x="11716" y="65647"/>
                    <a:pt x="10668" y="56245"/>
                  </a:cubicBezTo>
                  <a:cubicBezTo>
                    <a:pt x="8668" y="37938"/>
                    <a:pt x="22384" y="648"/>
                    <a:pt x="43910" y="0"/>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0" name="Google Shape;1240;p22"/>
            <p:cNvSpPr/>
            <p:nvPr/>
          </p:nvSpPr>
          <p:spPr>
            <a:xfrm>
              <a:off x="11593054" y="4986180"/>
              <a:ext cx="28676" cy="60899"/>
            </a:xfrm>
            <a:custGeom>
              <a:avLst/>
              <a:gdLst/>
              <a:ahLst/>
              <a:cxnLst/>
              <a:rect l="l" t="t" r="r" b="b"/>
              <a:pathLst>
                <a:path w="28676" h="60899" extrusionOk="0">
                  <a:moveTo>
                    <a:pt x="2849" y="2471"/>
                  </a:moveTo>
                  <a:cubicBezTo>
                    <a:pt x="40474" y="-11340"/>
                    <a:pt x="8564" y="37342"/>
                    <a:pt x="3897" y="35152"/>
                  </a:cubicBezTo>
                  <a:cubicBezTo>
                    <a:pt x="1515" y="34085"/>
                    <a:pt x="33710" y="20255"/>
                    <a:pt x="27995" y="40971"/>
                  </a:cubicBezTo>
                  <a:cubicBezTo>
                    <a:pt x="25423" y="50554"/>
                    <a:pt x="-1723" y="71042"/>
                    <a:pt x="86" y="54897"/>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241" name="Google Shape;1241;p22"/>
          <p:cNvGrpSpPr/>
          <p:nvPr/>
        </p:nvGrpSpPr>
        <p:grpSpPr>
          <a:xfrm>
            <a:off x="10238431" y="4359914"/>
            <a:ext cx="819297" cy="839255"/>
            <a:chOff x="10238431" y="4359914"/>
            <a:chExt cx="819297" cy="839255"/>
          </a:xfrm>
        </p:grpSpPr>
        <p:grpSp>
          <p:nvGrpSpPr>
            <p:cNvPr id="1242" name="Google Shape;1242;p22"/>
            <p:cNvGrpSpPr/>
            <p:nvPr/>
          </p:nvGrpSpPr>
          <p:grpSpPr>
            <a:xfrm>
              <a:off x="10238431" y="4359914"/>
              <a:ext cx="819297" cy="839255"/>
              <a:chOff x="2176960" y="794387"/>
              <a:chExt cx="1211082" cy="1240583"/>
            </a:xfrm>
          </p:grpSpPr>
          <p:sp>
            <p:nvSpPr>
              <p:cNvPr id="1243" name="Google Shape;1243;p22"/>
              <p:cNvSpPr/>
              <p:nvPr/>
            </p:nvSpPr>
            <p:spPr>
              <a:xfrm>
                <a:off x="2177038" y="824848"/>
                <a:ext cx="1210043" cy="1210122"/>
              </a:xfrm>
              <a:custGeom>
                <a:avLst/>
                <a:gdLst/>
                <a:ahLst/>
                <a:cxnLst/>
                <a:rect l="l" t="t" r="r" b="b"/>
                <a:pathLst>
                  <a:path w="734472" h="734520" extrusionOk="0">
                    <a:moveTo>
                      <a:pt x="0" y="367265"/>
                    </a:moveTo>
                    <a:cubicBezTo>
                      <a:pt x="0" y="164430"/>
                      <a:pt x="164402" y="0"/>
                      <a:pt x="367285" y="0"/>
                    </a:cubicBezTo>
                    <a:cubicBezTo>
                      <a:pt x="570072" y="0"/>
                      <a:pt x="734473" y="164430"/>
                      <a:pt x="734473" y="367265"/>
                    </a:cubicBezTo>
                    <a:cubicBezTo>
                      <a:pt x="734473" y="570090"/>
                      <a:pt x="570072" y="734520"/>
                      <a:pt x="367285" y="734520"/>
                    </a:cubicBezTo>
                    <a:cubicBezTo>
                      <a:pt x="164402" y="734520"/>
                      <a:pt x="0" y="570090"/>
                      <a:pt x="0" y="3672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244" name="Google Shape;1244;p22"/>
              <p:cNvGrpSpPr/>
              <p:nvPr/>
            </p:nvGrpSpPr>
            <p:grpSpPr>
              <a:xfrm>
                <a:off x="2176960" y="794387"/>
                <a:ext cx="1211082" cy="1211003"/>
                <a:chOff x="9753387" y="4851015"/>
                <a:chExt cx="734568" cy="734520"/>
              </a:xfrm>
            </p:grpSpPr>
            <p:sp>
              <p:nvSpPr>
                <p:cNvPr id="1245" name="Google Shape;1245;p22"/>
                <p:cNvSpPr/>
                <p:nvPr/>
              </p:nvSpPr>
              <p:spPr>
                <a:xfrm>
                  <a:off x="9753482" y="4851015"/>
                  <a:ext cx="734473" cy="734520"/>
                </a:xfrm>
                <a:custGeom>
                  <a:avLst/>
                  <a:gdLst/>
                  <a:ahLst/>
                  <a:cxnLst/>
                  <a:rect l="l" t="t" r="r" b="b"/>
                  <a:pathLst>
                    <a:path w="734473" h="734520" extrusionOk="0">
                      <a:moveTo>
                        <a:pt x="0" y="367265"/>
                      </a:moveTo>
                      <a:cubicBezTo>
                        <a:pt x="0" y="164430"/>
                        <a:pt x="164401" y="0"/>
                        <a:pt x="367189" y="0"/>
                      </a:cubicBezTo>
                      <a:cubicBezTo>
                        <a:pt x="570072" y="0"/>
                        <a:pt x="734473" y="164430"/>
                        <a:pt x="734473" y="367265"/>
                      </a:cubicBezTo>
                      <a:cubicBezTo>
                        <a:pt x="734473" y="570091"/>
                        <a:pt x="570072" y="734521"/>
                        <a:pt x="367189" y="734521"/>
                      </a:cubicBezTo>
                      <a:cubicBezTo>
                        <a:pt x="164401" y="734521"/>
                        <a:pt x="0" y="570091"/>
                        <a:pt x="0" y="367265"/>
                      </a:cubicBezTo>
                      <a:close/>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6" name="Google Shape;1246;p22"/>
                <p:cNvSpPr/>
                <p:nvPr/>
              </p:nvSpPr>
              <p:spPr>
                <a:xfrm>
                  <a:off x="9753387" y="5086416"/>
                  <a:ext cx="734568" cy="131864"/>
                </a:xfrm>
                <a:custGeom>
                  <a:avLst/>
                  <a:gdLst/>
                  <a:ahLst/>
                  <a:cxnLst/>
                  <a:rect l="l" t="t" r="r" b="b"/>
                  <a:pathLst>
                    <a:path w="734568" h="131864" extrusionOk="0">
                      <a:moveTo>
                        <a:pt x="734569" y="131864"/>
                      </a:moveTo>
                      <a:cubicBezTo>
                        <a:pt x="734569" y="58969"/>
                        <a:pt x="570072" y="0"/>
                        <a:pt x="367284" y="0"/>
                      </a:cubicBezTo>
                      <a:cubicBezTo>
                        <a:pt x="164402" y="0"/>
                        <a:pt x="0" y="58969"/>
                        <a:pt x="0" y="131864"/>
                      </a:cubicBezTo>
                    </a:path>
                  </a:pathLst>
                </a:custGeom>
                <a:noFill/>
                <a:ln w="9525" cap="rnd" cmpd="sng">
                  <a:solidFill>
                    <a:schemeClr val="dk2"/>
                  </a:solidFill>
                  <a:prstDash val="dash"/>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47" name="Google Shape;1247;p22"/>
                <p:cNvSpPr/>
                <p:nvPr/>
              </p:nvSpPr>
              <p:spPr>
                <a:xfrm>
                  <a:off x="9753387" y="5218280"/>
                  <a:ext cx="734568" cy="131864"/>
                </a:xfrm>
                <a:custGeom>
                  <a:avLst/>
                  <a:gdLst/>
                  <a:ahLst/>
                  <a:cxnLst/>
                  <a:rect l="l" t="t" r="r" b="b"/>
                  <a:pathLst>
                    <a:path w="734568" h="131864" extrusionOk="0">
                      <a:moveTo>
                        <a:pt x="0" y="0"/>
                      </a:moveTo>
                      <a:cubicBezTo>
                        <a:pt x="0" y="72885"/>
                        <a:pt x="164402" y="131864"/>
                        <a:pt x="367284" y="131864"/>
                      </a:cubicBezTo>
                      <a:cubicBezTo>
                        <a:pt x="570072" y="131864"/>
                        <a:pt x="734569" y="72894"/>
                        <a:pt x="734569" y="0"/>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1248" name="Google Shape;1248;p22"/>
            <p:cNvSpPr/>
            <p:nvPr/>
          </p:nvSpPr>
          <p:spPr>
            <a:xfrm>
              <a:off x="10668225" y="4749425"/>
              <a:ext cx="389321" cy="16597"/>
            </a:xfrm>
            <a:custGeom>
              <a:avLst/>
              <a:gdLst/>
              <a:ahLst/>
              <a:cxnLst/>
              <a:rect l="l" t="t" r="r" b="b"/>
              <a:pathLst>
                <a:path w="367284" h="9525" extrusionOk="0">
                  <a:moveTo>
                    <a:pt x="367285" y="0"/>
                  </a:moveTo>
                  <a:lnTo>
                    <a:pt x="0" y="0"/>
                  </a:ln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249" name="Google Shape;1249;p22"/>
          <p:cNvGrpSpPr/>
          <p:nvPr/>
        </p:nvGrpSpPr>
        <p:grpSpPr>
          <a:xfrm>
            <a:off x="928939" y="602401"/>
            <a:ext cx="1327239" cy="1238971"/>
            <a:chOff x="928939" y="602401"/>
            <a:chExt cx="1327239" cy="1238971"/>
          </a:xfrm>
        </p:grpSpPr>
        <p:sp>
          <p:nvSpPr>
            <p:cNvPr id="1250" name="Google Shape;1250;p22"/>
            <p:cNvSpPr/>
            <p:nvPr/>
          </p:nvSpPr>
          <p:spPr>
            <a:xfrm>
              <a:off x="929200" y="602401"/>
              <a:ext cx="1326736" cy="1238971"/>
            </a:xfrm>
            <a:custGeom>
              <a:avLst/>
              <a:gdLst/>
              <a:ahLst/>
              <a:cxnLst/>
              <a:rect l="l" t="t" r="r" b="b"/>
              <a:pathLst>
                <a:path w="722033" h="710012" extrusionOk="0">
                  <a:moveTo>
                    <a:pt x="354406" y="0"/>
                  </a:moveTo>
                  <a:lnTo>
                    <a:pt x="0" y="552155"/>
                  </a:lnTo>
                  <a:lnTo>
                    <a:pt x="154057" y="705878"/>
                  </a:lnTo>
                  <a:lnTo>
                    <a:pt x="722033" y="710013"/>
                  </a:lnTo>
                  <a:lnTo>
                    <a:pt x="354406"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1251" name="Google Shape;1251;p22"/>
            <p:cNvGrpSpPr/>
            <p:nvPr/>
          </p:nvGrpSpPr>
          <p:grpSpPr>
            <a:xfrm>
              <a:off x="928939" y="602508"/>
              <a:ext cx="1327239" cy="1238760"/>
              <a:chOff x="6846958" y="4952437"/>
              <a:chExt cx="722032" cy="710013"/>
            </a:xfrm>
          </p:grpSpPr>
          <p:sp>
            <p:nvSpPr>
              <p:cNvPr id="1252" name="Google Shape;1252;p22"/>
              <p:cNvSpPr/>
              <p:nvPr/>
            </p:nvSpPr>
            <p:spPr>
              <a:xfrm>
                <a:off x="6846958" y="4952437"/>
                <a:ext cx="722032" cy="710012"/>
              </a:xfrm>
              <a:custGeom>
                <a:avLst/>
                <a:gdLst/>
                <a:ahLst/>
                <a:cxnLst/>
                <a:rect l="l" t="t" r="r" b="b"/>
                <a:pathLst>
                  <a:path w="722032" h="710012" extrusionOk="0">
                    <a:moveTo>
                      <a:pt x="354406" y="0"/>
                    </a:moveTo>
                    <a:lnTo>
                      <a:pt x="0" y="552155"/>
                    </a:lnTo>
                    <a:lnTo>
                      <a:pt x="154057" y="705879"/>
                    </a:lnTo>
                    <a:lnTo>
                      <a:pt x="722033" y="710013"/>
                    </a:lnTo>
                    <a:lnTo>
                      <a:pt x="354406" y="0"/>
                    </a:lnTo>
                    <a:close/>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3" name="Google Shape;1253;p22"/>
              <p:cNvSpPr/>
              <p:nvPr/>
            </p:nvSpPr>
            <p:spPr>
              <a:xfrm>
                <a:off x="7001014" y="4952437"/>
                <a:ext cx="200349" cy="705879"/>
              </a:xfrm>
              <a:custGeom>
                <a:avLst/>
                <a:gdLst/>
                <a:ahLst/>
                <a:cxnLst/>
                <a:rect l="l" t="t" r="r" b="b"/>
                <a:pathLst>
                  <a:path w="200349" h="705879" extrusionOk="0">
                    <a:moveTo>
                      <a:pt x="0" y="705879"/>
                    </a:moveTo>
                    <a:lnTo>
                      <a:pt x="200349" y="0"/>
                    </a:ln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4" name="Google Shape;1254;p22"/>
              <p:cNvSpPr/>
              <p:nvPr/>
            </p:nvSpPr>
            <p:spPr>
              <a:xfrm>
                <a:off x="6846958" y="5504592"/>
                <a:ext cx="544867" cy="4038"/>
              </a:xfrm>
              <a:custGeom>
                <a:avLst/>
                <a:gdLst/>
                <a:ahLst/>
                <a:cxnLst/>
                <a:rect l="l" t="t" r="r" b="b"/>
                <a:pathLst>
                  <a:path w="544867" h="4038" extrusionOk="0">
                    <a:moveTo>
                      <a:pt x="0" y="0"/>
                    </a:moveTo>
                    <a:lnTo>
                      <a:pt x="544868" y="4039"/>
                    </a:lnTo>
                  </a:path>
                </a:pathLst>
              </a:custGeom>
              <a:noFill/>
              <a:ln w="9525" cap="rnd" cmpd="sng">
                <a:solidFill>
                  <a:schemeClr val="dk2"/>
                </a:solidFill>
                <a:prstDash val="dash"/>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5" name="Google Shape;1255;p22"/>
              <p:cNvSpPr/>
              <p:nvPr/>
            </p:nvSpPr>
            <p:spPr>
              <a:xfrm>
                <a:off x="7391825" y="5508631"/>
                <a:ext cx="177164" cy="153819"/>
              </a:xfrm>
              <a:custGeom>
                <a:avLst/>
                <a:gdLst/>
                <a:ahLst/>
                <a:cxnLst/>
                <a:rect l="l" t="t" r="r" b="b"/>
                <a:pathLst>
                  <a:path w="177164" h="153819" extrusionOk="0">
                    <a:moveTo>
                      <a:pt x="177165" y="153819"/>
                    </a:moveTo>
                    <a:lnTo>
                      <a:pt x="0" y="0"/>
                    </a:lnTo>
                  </a:path>
                </a:pathLst>
              </a:custGeom>
              <a:noFill/>
              <a:ln w="9525" cap="rnd" cmpd="sng">
                <a:solidFill>
                  <a:schemeClr val="dk2"/>
                </a:solidFill>
                <a:prstDash val="dash"/>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6" name="Google Shape;1256;p22"/>
              <p:cNvSpPr/>
              <p:nvPr/>
            </p:nvSpPr>
            <p:spPr>
              <a:xfrm>
                <a:off x="7201364" y="4952437"/>
                <a:ext cx="190461" cy="556193"/>
              </a:xfrm>
              <a:custGeom>
                <a:avLst/>
                <a:gdLst/>
                <a:ahLst/>
                <a:cxnLst/>
                <a:rect l="l" t="t" r="r" b="b"/>
                <a:pathLst>
                  <a:path w="190461" h="556193" extrusionOk="0">
                    <a:moveTo>
                      <a:pt x="190462" y="556193"/>
                    </a:moveTo>
                    <a:lnTo>
                      <a:pt x="0" y="0"/>
                    </a:lnTo>
                  </a:path>
                </a:pathLst>
              </a:custGeom>
              <a:noFill/>
              <a:ln w="9525" cap="rnd" cmpd="sng">
                <a:solidFill>
                  <a:schemeClr val="dk2"/>
                </a:solidFill>
                <a:prstDash val="dash"/>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1257" name="Google Shape;1257;p22"/>
          <p:cNvGrpSpPr/>
          <p:nvPr/>
        </p:nvGrpSpPr>
        <p:grpSpPr>
          <a:xfrm rot="-3019403">
            <a:off x="731415" y="860536"/>
            <a:ext cx="526407" cy="279328"/>
            <a:chOff x="5791759" y="2630895"/>
            <a:chExt cx="604799" cy="320925"/>
          </a:xfrm>
        </p:grpSpPr>
        <p:sp>
          <p:nvSpPr>
            <p:cNvPr id="1258" name="Google Shape;1258;p22"/>
            <p:cNvSpPr/>
            <p:nvPr/>
          </p:nvSpPr>
          <p:spPr>
            <a:xfrm>
              <a:off x="5791759" y="2671104"/>
              <a:ext cx="98284" cy="280716"/>
            </a:xfrm>
            <a:custGeom>
              <a:avLst/>
              <a:gdLst/>
              <a:ahLst/>
              <a:cxnLst/>
              <a:rect l="l" t="t" r="r" b="b"/>
              <a:pathLst>
                <a:path w="98284" h="280716" extrusionOk="0">
                  <a:moveTo>
                    <a:pt x="0" y="100194"/>
                  </a:moveTo>
                  <a:cubicBezTo>
                    <a:pt x="22822" y="157278"/>
                    <a:pt x="34376" y="229620"/>
                    <a:pt x="73219" y="279626"/>
                  </a:cubicBezTo>
                  <a:cubicBezTo>
                    <a:pt x="78038" y="285837"/>
                    <a:pt x="72076" y="263824"/>
                    <a:pt x="73133" y="256033"/>
                  </a:cubicBezTo>
                  <a:cubicBezTo>
                    <a:pt x="75638" y="237630"/>
                    <a:pt x="73781" y="218533"/>
                    <a:pt x="74752" y="199759"/>
                  </a:cubicBezTo>
                  <a:cubicBezTo>
                    <a:pt x="77524" y="146667"/>
                    <a:pt x="80620" y="93079"/>
                    <a:pt x="90907" y="40720"/>
                  </a:cubicBezTo>
                  <a:cubicBezTo>
                    <a:pt x="91697" y="36653"/>
                    <a:pt x="101880" y="3201"/>
                    <a:pt x="96936" y="401"/>
                  </a:cubicBezTo>
                  <a:cubicBezTo>
                    <a:pt x="91564" y="-2638"/>
                    <a:pt x="93688" y="12402"/>
                    <a:pt x="93364" y="18565"/>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59" name="Google Shape;1259;p22"/>
            <p:cNvSpPr/>
            <p:nvPr/>
          </p:nvSpPr>
          <p:spPr>
            <a:xfrm>
              <a:off x="5946978" y="2823191"/>
              <a:ext cx="60941" cy="12553"/>
            </a:xfrm>
            <a:custGeom>
              <a:avLst/>
              <a:gdLst/>
              <a:ahLst/>
              <a:cxnLst/>
              <a:rect l="l" t="t" r="r" b="b"/>
              <a:pathLst>
                <a:path w="60941" h="12553" extrusionOk="0">
                  <a:moveTo>
                    <a:pt x="0" y="12554"/>
                  </a:moveTo>
                  <a:cubicBezTo>
                    <a:pt x="16707" y="1333"/>
                    <a:pt x="41081" y="5486"/>
                    <a:pt x="60941" y="0"/>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0" name="Google Shape;1260;p22"/>
            <p:cNvSpPr/>
            <p:nvPr/>
          </p:nvSpPr>
          <p:spPr>
            <a:xfrm>
              <a:off x="5959380" y="2855794"/>
              <a:ext cx="53006" cy="11106"/>
            </a:xfrm>
            <a:custGeom>
              <a:avLst/>
              <a:gdLst/>
              <a:ahLst/>
              <a:cxnLst/>
              <a:rect l="l" t="t" r="r" b="b"/>
              <a:pathLst>
                <a:path w="53006" h="11106" extrusionOk="0">
                  <a:moveTo>
                    <a:pt x="0" y="11106"/>
                  </a:moveTo>
                  <a:cubicBezTo>
                    <a:pt x="15707" y="1572"/>
                    <a:pt x="35271" y="3724"/>
                    <a:pt x="53007" y="0"/>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1" name="Google Shape;1261;p22"/>
            <p:cNvSpPr/>
            <p:nvPr/>
          </p:nvSpPr>
          <p:spPr>
            <a:xfrm>
              <a:off x="6081443" y="2633872"/>
              <a:ext cx="29346" cy="69769"/>
            </a:xfrm>
            <a:custGeom>
              <a:avLst/>
              <a:gdLst/>
              <a:ahLst/>
              <a:cxnLst/>
              <a:rect l="l" t="t" r="r" b="b"/>
              <a:pathLst>
                <a:path w="29346" h="69769" extrusionOk="0">
                  <a:moveTo>
                    <a:pt x="0" y="59473"/>
                  </a:moveTo>
                  <a:cubicBezTo>
                    <a:pt x="9401" y="39347"/>
                    <a:pt x="13678" y="23383"/>
                    <a:pt x="18535" y="1523"/>
                  </a:cubicBezTo>
                  <a:cubicBezTo>
                    <a:pt x="20231" y="-6144"/>
                    <a:pt x="17564" y="17230"/>
                    <a:pt x="17774" y="25079"/>
                  </a:cubicBezTo>
                  <a:cubicBezTo>
                    <a:pt x="18212" y="41500"/>
                    <a:pt x="23993" y="55035"/>
                    <a:pt x="29346" y="69770"/>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2" name="Google Shape;1262;p22"/>
            <p:cNvSpPr/>
            <p:nvPr/>
          </p:nvSpPr>
          <p:spPr>
            <a:xfrm>
              <a:off x="6073799" y="2710561"/>
              <a:ext cx="116249" cy="54072"/>
            </a:xfrm>
            <a:custGeom>
              <a:avLst/>
              <a:gdLst/>
              <a:ahLst/>
              <a:cxnLst/>
              <a:rect l="l" t="t" r="r" b="b"/>
              <a:pathLst>
                <a:path w="116249" h="54072" extrusionOk="0">
                  <a:moveTo>
                    <a:pt x="15568" y="46269"/>
                  </a:moveTo>
                  <a:cubicBezTo>
                    <a:pt x="9481" y="46431"/>
                    <a:pt x="6129" y="45983"/>
                    <a:pt x="509" y="52898"/>
                  </a:cubicBezTo>
                  <a:cubicBezTo>
                    <a:pt x="-2710" y="56861"/>
                    <a:pt x="10215" y="49688"/>
                    <a:pt x="14911" y="47669"/>
                  </a:cubicBezTo>
                  <a:cubicBezTo>
                    <a:pt x="18254" y="46221"/>
                    <a:pt x="21826" y="45345"/>
                    <a:pt x="25198" y="43935"/>
                  </a:cubicBezTo>
                  <a:cubicBezTo>
                    <a:pt x="28912" y="42383"/>
                    <a:pt x="32522" y="40582"/>
                    <a:pt x="36133" y="38801"/>
                  </a:cubicBezTo>
                  <a:cubicBezTo>
                    <a:pt x="52849" y="30534"/>
                    <a:pt x="70042" y="23133"/>
                    <a:pt x="86720" y="14608"/>
                  </a:cubicBezTo>
                  <a:cubicBezTo>
                    <a:pt x="93216" y="11284"/>
                    <a:pt x="128144" y="-8519"/>
                    <a:pt x="112056" y="4235"/>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3" name="Google Shape;1263;p22"/>
            <p:cNvSpPr/>
            <p:nvPr/>
          </p:nvSpPr>
          <p:spPr>
            <a:xfrm>
              <a:off x="6121903" y="2779470"/>
              <a:ext cx="50345" cy="89597"/>
            </a:xfrm>
            <a:custGeom>
              <a:avLst/>
              <a:gdLst/>
              <a:ahLst/>
              <a:cxnLst/>
              <a:rect l="l" t="t" r="r" b="b"/>
              <a:pathLst>
                <a:path w="50345" h="89597" extrusionOk="0">
                  <a:moveTo>
                    <a:pt x="3154" y="17945"/>
                  </a:moveTo>
                  <a:cubicBezTo>
                    <a:pt x="-6580" y="13402"/>
                    <a:pt x="38264" y="-12858"/>
                    <a:pt x="43731" y="7868"/>
                  </a:cubicBezTo>
                  <a:cubicBezTo>
                    <a:pt x="48360" y="25442"/>
                    <a:pt x="14404" y="50483"/>
                    <a:pt x="14356" y="48797"/>
                  </a:cubicBezTo>
                  <a:cubicBezTo>
                    <a:pt x="14004" y="35262"/>
                    <a:pt x="54056" y="40615"/>
                    <a:pt x="50065" y="63770"/>
                  </a:cubicBezTo>
                  <a:cubicBezTo>
                    <a:pt x="44798" y="94307"/>
                    <a:pt x="-10647" y="98679"/>
                    <a:pt x="1821" y="71981"/>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4" name="Google Shape;1264;p22"/>
            <p:cNvSpPr/>
            <p:nvPr/>
          </p:nvSpPr>
          <p:spPr>
            <a:xfrm>
              <a:off x="6255169" y="2654065"/>
              <a:ext cx="23622" cy="105365"/>
            </a:xfrm>
            <a:custGeom>
              <a:avLst/>
              <a:gdLst/>
              <a:ahLst/>
              <a:cxnLst/>
              <a:rect l="l" t="t" r="r" b="b"/>
              <a:pathLst>
                <a:path w="23622" h="105365" extrusionOk="0">
                  <a:moveTo>
                    <a:pt x="1763" y="0"/>
                  </a:moveTo>
                  <a:cubicBezTo>
                    <a:pt x="-8639" y="8239"/>
                    <a:pt x="30747" y="68018"/>
                    <a:pt x="22470" y="101908"/>
                  </a:cubicBezTo>
                  <a:cubicBezTo>
                    <a:pt x="22193" y="103022"/>
                    <a:pt x="22536" y="104213"/>
                    <a:pt x="22565" y="105366"/>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5" name="Google Shape;1265;p22"/>
            <p:cNvSpPr/>
            <p:nvPr/>
          </p:nvSpPr>
          <p:spPr>
            <a:xfrm>
              <a:off x="6242500" y="2637701"/>
              <a:ext cx="85708" cy="146434"/>
            </a:xfrm>
            <a:custGeom>
              <a:avLst/>
              <a:gdLst/>
              <a:ahLst/>
              <a:cxnLst/>
              <a:rect l="l" t="t" r="r" b="b"/>
              <a:pathLst>
                <a:path w="85708" h="146434" extrusionOk="0">
                  <a:moveTo>
                    <a:pt x="963" y="30565"/>
                  </a:moveTo>
                  <a:cubicBezTo>
                    <a:pt x="-7552" y="22498"/>
                    <a:pt x="42778" y="-12640"/>
                    <a:pt x="59113" y="4791"/>
                  </a:cubicBezTo>
                  <a:cubicBezTo>
                    <a:pt x="71143" y="17612"/>
                    <a:pt x="38681" y="82563"/>
                    <a:pt x="25242" y="84610"/>
                  </a:cubicBezTo>
                  <a:cubicBezTo>
                    <a:pt x="22670" y="85001"/>
                    <a:pt x="32957" y="70628"/>
                    <a:pt x="43568" y="70971"/>
                  </a:cubicBezTo>
                  <a:cubicBezTo>
                    <a:pt x="58789" y="71456"/>
                    <a:pt x="82058" y="78314"/>
                    <a:pt x="85069" y="95478"/>
                  </a:cubicBezTo>
                  <a:cubicBezTo>
                    <a:pt x="95384" y="154267"/>
                    <a:pt x="-23002" y="155086"/>
                    <a:pt x="12697" y="133407"/>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66" name="Google Shape;1266;p22"/>
            <p:cNvSpPr/>
            <p:nvPr/>
          </p:nvSpPr>
          <p:spPr>
            <a:xfrm>
              <a:off x="6316540" y="2630895"/>
              <a:ext cx="80018" cy="119134"/>
            </a:xfrm>
            <a:custGeom>
              <a:avLst/>
              <a:gdLst/>
              <a:ahLst/>
              <a:cxnLst/>
              <a:rect l="l" t="t" r="r" b="b"/>
              <a:pathLst>
                <a:path w="80018" h="119134" extrusionOk="0">
                  <a:moveTo>
                    <a:pt x="694" y="100"/>
                  </a:moveTo>
                  <a:cubicBezTo>
                    <a:pt x="513" y="-385"/>
                    <a:pt x="-163" y="1024"/>
                    <a:pt x="37" y="1501"/>
                  </a:cubicBezTo>
                  <a:cubicBezTo>
                    <a:pt x="8219" y="21065"/>
                    <a:pt x="17544" y="40134"/>
                    <a:pt x="25821" y="59660"/>
                  </a:cubicBezTo>
                  <a:cubicBezTo>
                    <a:pt x="26669" y="61679"/>
                    <a:pt x="43576" y="119353"/>
                    <a:pt x="39166" y="118839"/>
                  </a:cubicBezTo>
                  <a:cubicBezTo>
                    <a:pt x="34212" y="118268"/>
                    <a:pt x="36051" y="114572"/>
                    <a:pt x="35518" y="112019"/>
                  </a:cubicBezTo>
                  <a:cubicBezTo>
                    <a:pt x="30393" y="87549"/>
                    <a:pt x="25021" y="17131"/>
                    <a:pt x="57882" y="67804"/>
                  </a:cubicBezTo>
                  <a:cubicBezTo>
                    <a:pt x="60682" y="72138"/>
                    <a:pt x="62911" y="76815"/>
                    <a:pt x="65169" y="81453"/>
                  </a:cubicBezTo>
                  <a:cubicBezTo>
                    <a:pt x="67560" y="86387"/>
                    <a:pt x="69503" y="91531"/>
                    <a:pt x="71798" y="96513"/>
                  </a:cubicBezTo>
                  <a:cubicBezTo>
                    <a:pt x="75360" y="104247"/>
                    <a:pt x="78723" y="110676"/>
                    <a:pt x="80018" y="119134"/>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267" name="Google Shape;1267;p22"/>
          <p:cNvGrpSpPr/>
          <p:nvPr/>
        </p:nvGrpSpPr>
        <p:grpSpPr>
          <a:xfrm rot="-8403264">
            <a:off x="10210627" y="-706444"/>
            <a:ext cx="874890" cy="2951624"/>
            <a:chOff x="4956637" y="584511"/>
            <a:chExt cx="1835125" cy="6191178"/>
          </a:xfrm>
        </p:grpSpPr>
        <p:sp>
          <p:nvSpPr>
            <p:cNvPr id="1268" name="Google Shape;1268;p22"/>
            <p:cNvSpPr/>
            <p:nvPr/>
          </p:nvSpPr>
          <p:spPr>
            <a:xfrm>
              <a:off x="4956647" y="584609"/>
              <a:ext cx="1835115" cy="6190985"/>
            </a:xfrm>
            <a:custGeom>
              <a:avLst/>
              <a:gdLst/>
              <a:ahLst/>
              <a:cxnLst/>
              <a:rect l="l" t="t" r="r" b="b"/>
              <a:pathLst>
                <a:path w="1835115" h="6190985" extrusionOk="0">
                  <a:moveTo>
                    <a:pt x="1114204" y="0"/>
                  </a:moveTo>
                  <a:lnTo>
                    <a:pt x="1114204" y="1"/>
                  </a:lnTo>
                  <a:lnTo>
                    <a:pt x="1114204" y="0"/>
                  </a:lnTo>
                  <a:lnTo>
                    <a:pt x="1114204" y="1"/>
                  </a:lnTo>
                  <a:lnTo>
                    <a:pt x="1114204" y="614024"/>
                  </a:lnTo>
                  <a:lnTo>
                    <a:pt x="1160492" y="614024"/>
                  </a:lnTo>
                  <a:cubicBezTo>
                    <a:pt x="1180700" y="614024"/>
                    <a:pt x="1197119" y="628851"/>
                    <a:pt x="1197119" y="647100"/>
                  </a:cubicBezTo>
                  <a:cubicBezTo>
                    <a:pt x="1197119" y="827994"/>
                    <a:pt x="1293043" y="998109"/>
                    <a:pt x="1455210" y="1104410"/>
                  </a:cubicBezTo>
                  <a:lnTo>
                    <a:pt x="1576961" y="1184191"/>
                  </a:lnTo>
                  <a:cubicBezTo>
                    <a:pt x="1739128" y="1290493"/>
                    <a:pt x="1835052" y="1460493"/>
                    <a:pt x="1835052" y="1641502"/>
                  </a:cubicBezTo>
                  <a:lnTo>
                    <a:pt x="1835052" y="1716437"/>
                  </a:lnTo>
                  <a:lnTo>
                    <a:pt x="1835115" y="1716437"/>
                  </a:lnTo>
                  <a:lnTo>
                    <a:pt x="1603358" y="5992926"/>
                  </a:lnTo>
                  <a:cubicBezTo>
                    <a:pt x="1597358" y="6103846"/>
                    <a:pt x="1496004" y="6190985"/>
                    <a:pt x="1373053" y="6190985"/>
                  </a:cubicBezTo>
                  <a:lnTo>
                    <a:pt x="462126" y="6190985"/>
                  </a:lnTo>
                  <a:cubicBezTo>
                    <a:pt x="339174" y="6190985"/>
                    <a:pt x="237820" y="6103846"/>
                    <a:pt x="231821" y="5992926"/>
                  </a:cubicBezTo>
                  <a:lnTo>
                    <a:pt x="0" y="1716437"/>
                  </a:lnTo>
                  <a:lnTo>
                    <a:pt x="0" y="1641502"/>
                  </a:lnTo>
                  <a:cubicBezTo>
                    <a:pt x="0" y="1460493"/>
                    <a:pt x="95924" y="1290493"/>
                    <a:pt x="258091" y="1184191"/>
                  </a:cubicBezTo>
                  <a:lnTo>
                    <a:pt x="379842" y="1104410"/>
                  </a:lnTo>
                  <a:cubicBezTo>
                    <a:pt x="542009" y="998109"/>
                    <a:pt x="637933" y="827994"/>
                    <a:pt x="637933" y="647100"/>
                  </a:cubicBezTo>
                  <a:cubicBezTo>
                    <a:pt x="637933" y="628851"/>
                    <a:pt x="654352" y="614024"/>
                    <a:pt x="674560" y="614024"/>
                  </a:cubicBezTo>
                  <a:lnTo>
                    <a:pt x="720911" y="614024"/>
                  </a:lnTo>
                  <a:lnTo>
                    <a:pt x="720911" y="193328"/>
                  </a:lnTo>
                  <a:lnTo>
                    <a:pt x="720911" y="193327"/>
                  </a:lnTo>
                  <a:lnTo>
                    <a:pt x="720911" y="193326"/>
                  </a:lnTo>
                  <a:lnTo>
                    <a:pt x="720913" y="193326"/>
                  </a:lnTo>
                  <a:close/>
                </a:path>
              </a:pathLst>
            </a:custGeom>
            <a:solidFill>
              <a:srgbClr val="FFFFFF"/>
            </a:solidFill>
            <a:ln>
              <a:noFill/>
            </a:ln>
            <a:effectLst>
              <a:outerShdw blurRad="100013" dist="19050" dir="5400000" algn="bl" rotWithShape="0">
                <a:srgbClr val="000000">
                  <a:alpha val="52999"/>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1269" name="Google Shape;1269;p22"/>
            <p:cNvGrpSpPr/>
            <p:nvPr/>
          </p:nvGrpSpPr>
          <p:grpSpPr>
            <a:xfrm>
              <a:off x="4956637" y="584511"/>
              <a:ext cx="1835115" cy="6191178"/>
              <a:chOff x="5775584" y="523589"/>
              <a:chExt cx="1835115" cy="6855473"/>
            </a:xfrm>
          </p:grpSpPr>
          <p:sp>
            <p:nvSpPr>
              <p:cNvPr id="1270" name="Google Shape;1270;p22"/>
              <p:cNvSpPr/>
              <p:nvPr/>
            </p:nvSpPr>
            <p:spPr>
              <a:xfrm>
                <a:off x="5775584" y="2424252"/>
                <a:ext cx="1835115" cy="4954810"/>
              </a:xfrm>
              <a:custGeom>
                <a:avLst/>
                <a:gdLst/>
                <a:ahLst/>
                <a:cxnLst/>
                <a:rect l="l" t="t" r="r" b="b"/>
                <a:pathLst>
                  <a:path w="1835115" h="4954810" extrusionOk="0">
                    <a:moveTo>
                      <a:pt x="0" y="0"/>
                    </a:moveTo>
                    <a:lnTo>
                      <a:pt x="1835115" y="0"/>
                    </a:lnTo>
                    <a:lnTo>
                      <a:pt x="1603358" y="4735493"/>
                    </a:lnTo>
                    <a:cubicBezTo>
                      <a:pt x="1597358" y="4858318"/>
                      <a:pt x="1496004" y="4954810"/>
                      <a:pt x="1373053" y="4954810"/>
                    </a:cubicBezTo>
                    <a:lnTo>
                      <a:pt x="462126" y="4954810"/>
                    </a:lnTo>
                    <a:cubicBezTo>
                      <a:pt x="339174" y="4954810"/>
                      <a:pt x="237820" y="4858318"/>
                      <a:pt x="231821" y="4735493"/>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71" name="Google Shape;1271;p22"/>
              <p:cNvSpPr/>
              <p:nvPr/>
            </p:nvSpPr>
            <p:spPr>
              <a:xfrm>
                <a:off x="7015076" y="2463594"/>
                <a:ext cx="475702" cy="4876189"/>
              </a:xfrm>
              <a:custGeom>
                <a:avLst/>
                <a:gdLst/>
                <a:ahLst/>
                <a:cxnLst/>
                <a:rect l="l" t="t" r="r" b="b"/>
                <a:pathLst>
                  <a:path w="475702" h="4876189" extrusionOk="0">
                    <a:moveTo>
                      <a:pt x="0" y="4876190"/>
                    </a:moveTo>
                    <a:cubicBezTo>
                      <a:pt x="34732" y="4836848"/>
                      <a:pt x="58097" y="4771426"/>
                      <a:pt x="60307" y="4696215"/>
                    </a:cubicBezTo>
                    <a:lnTo>
                      <a:pt x="196899" y="0"/>
                    </a:lnTo>
                    <a:lnTo>
                      <a:pt x="475703" y="0"/>
                    </a:lnTo>
                    <a:lnTo>
                      <a:pt x="245903" y="4696215"/>
                    </a:lnTo>
                    <a:cubicBezTo>
                      <a:pt x="242240" y="4771173"/>
                      <a:pt x="203025" y="4836469"/>
                      <a:pt x="144991" y="4875811"/>
                    </a:cubicBezTo>
                    <a:cubicBezTo>
                      <a:pt x="141202" y="4876063"/>
                      <a:pt x="137413" y="4876190"/>
                      <a:pt x="133560" y="4876190"/>
                    </a:cubicBezTo>
                    <a:lnTo>
                      <a:pt x="0" y="4876190"/>
                    </a:lnTo>
                    <a:close/>
                  </a:path>
                </a:pathLst>
              </a:custGeom>
              <a:solidFill>
                <a:srgbClr val="FFFFFF">
                  <a:alpha val="309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72" name="Google Shape;1272;p22"/>
              <p:cNvSpPr/>
              <p:nvPr/>
            </p:nvSpPr>
            <p:spPr>
              <a:xfrm>
                <a:off x="5816883" y="2463594"/>
                <a:ext cx="610841" cy="4876189"/>
              </a:xfrm>
              <a:custGeom>
                <a:avLst/>
                <a:gdLst/>
                <a:ahLst/>
                <a:cxnLst/>
                <a:rect l="l" t="t" r="r" b="b"/>
                <a:pathLst>
                  <a:path w="610841" h="4876189" extrusionOk="0">
                    <a:moveTo>
                      <a:pt x="0" y="0"/>
                    </a:moveTo>
                    <a:lnTo>
                      <a:pt x="401881" y="0"/>
                    </a:lnTo>
                    <a:lnTo>
                      <a:pt x="546872" y="4696215"/>
                    </a:lnTo>
                    <a:cubicBezTo>
                      <a:pt x="549208" y="4771426"/>
                      <a:pt x="574152" y="4836848"/>
                      <a:pt x="610842" y="4876190"/>
                    </a:cubicBezTo>
                    <a:lnTo>
                      <a:pt x="420763" y="4876190"/>
                    </a:lnTo>
                    <a:cubicBezTo>
                      <a:pt x="318651" y="4876190"/>
                      <a:pt x="234789" y="4796243"/>
                      <a:pt x="229800" y="4694257"/>
                    </a:cubicBezTo>
                    <a:lnTo>
                      <a:pt x="0" y="0"/>
                    </a:lnTo>
                    <a:close/>
                  </a:path>
                </a:pathLst>
              </a:custGeom>
              <a:solidFill>
                <a:srgbClr val="0D0D0D">
                  <a:alpha val="137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73" name="Google Shape;1273;p22"/>
              <p:cNvSpPr/>
              <p:nvPr/>
            </p:nvSpPr>
            <p:spPr>
              <a:xfrm>
                <a:off x="5775584" y="1203516"/>
                <a:ext cx="1835051" cy="1220736"/>
              </a:xfrm>
              <a:custGeom>
                <a:avLst/>
                <a:gdLst/>
                <a:ahLst/>
                <a:cxnLst/>
                <a:rect l="l" t="t" r="r" b="b"/>
                <a:pathLst>
                  <a:path w="1835051" h="1220736" extrusionOk="0">
                    <a:moveTo>
                      <a:pt x="0" y="1220737"/>
                    </a:moveTo>
                    <a:lnTo>
                      <a:pt x="0" y="1137759"/>
                    </a:lnTo>
                    <a:cubicBezTo>
                      <a:pt x="0" y="937323"/>
                      <a:pt x="95924" y="749075"/>
                      <a:pt x="258091" y="631365"/>
                    </a:cubicBezTo>
                    <a:lnTo>
                      <a:pt x="379842" y="543020"/>
                    </a:lnTo>
                    <a:cubicBezTo>
                      <a:pt x="542009" y="425310"/>
                      <a:pt x="637933" y="236936"/>
                      <a:pt x="637933" y="36627"/>
                    </a:cubicBezTo>
                    <a:lnTo>
                      <a:pt x="637933" y="36627"/>
                    </a:lnTo>
                    <a:cubicBezTo>
                      <a:pt x="637933" y="16419"/>
                      <a:pt x="654352" y="0"/>
                      <a:pt x="674560" y="0"/>
                    </a:cubicBezTo>
                    <a:lnTo>
                      <a:pt x="1160492" y="0"/>
                    </a:lnTo>
                    <a:cubicBezTo>
                      <a:pt x="1180700" y="0"/>
                      <a:pt x="1197119" y="16419"/>
                      <a:pt x="1197119" y="36627"/>
                    </a:cubicBezTo>
                    <a:lnTo>
                      <a:pt x="1197119" y="36627"/>
                    </a:lnTo>
                    <a:cubicBezTo>
                      <a:pt x="1197119" y="236936"/>
                      <a:pt x="1293043" y="425310"/>
                      <a:pt x="1455210" y="543020"/>
                    </a:cubicBezTo>
                    <a:lnTo>
                      <a:pt x="1576961" y="631365"/>
                    </a:lnTo>
                    <a:cubicBezTo>
                      <a:pt x="1739128" y="749075"/>
                      <a:pt x="1835052" y="937323"/>
                      <a:pt x="1835052" y="1137759"/>
                    </a:cubicBezTo>
                    <a:lnTo>
                      <a:pt x="1835052" y="1220737"/>
                    </a:lnTo>
                    <a:lnTo>
                      <a:pt x="0" y="1220737"/>
                    </a:lnTo>
                    <a:close/>
                  </a:path>
                </a:pathLst>
              </a:custGeom>
              <a:solidFill>
                <a:srgbClr val="3E3E3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74" name="Google Shape;1274;p22"/>
              <p:cNvSpPr/>
              <p:nvPr/>
            </p:nvSpPr>
            <p:spPr>
              <a:xfrm>
                <a:off x="6834027" y="1242984"/>
                <a:ext cx="658709" cy="1142115"/>
              </a:xfrm>
              <a:custGeom>
                <a:avLst/>
                <a:gdLst/>
                <a:ahLst/>
                <a:cxnLst/>
                <a:rect l="l" t="t" r="r" b="b"/>
                <a:pathLst>
                  <a:path w="658709" h="1142115" extrusionOk="0">
                    <a:moveTo>
                      <a:pt x="0" y="0"/>
                    </a:moveTo>
                    <a:lnTo>
                      <a:pt x="20713" y="0"/>
                    </a:lnTo>
                    <a:cubicBezTo>
                      <a:pt x="20965" y="61634"/>
                      <a:pt x="30312" y="122194"/>
                      <a:pt x="47993" y="179723"/>
                    </a:cubicBezTo>
                    <a:cubicBezTo>
                      <a:pt x="51530" y="191405"/>
                      <a:pt x="55445" y="203025"/>
                      <a:pt x="59676" y="214455"/>
                    </a:cubicBezTo>
                    <a:cubicBezTo>
                      <a:pt x="68201" y="237378"/>
                      <a:pt x="78052" y="259796"/>
                      <a:pt x="89040" y="281456"/>
                    </a:cubicBezTo>
                    <a:cubicBezTo>
                      <a:pt x="91819" y="286824"/>
                      <a:pt x="94661" y="292191"/>
                      <a:pt x="97565" y="297559"/>
                    </a:cubicBezTo>
                    <a:cubicBezTo>
                      <a:pt x="103312" y="308294"/>
                      <a:pt x="109501" y="318777"/>
                      <a:pt x="116068" y="329133"/>
                    </a:cubicBezTo>
                    <a:cubicBezTo>
                      <a:pt x="122509" y="339490"/>
                      <a:pt x="129329" y="349594"/>
                      <a:pt x="136402" y="359571"/>
                    </a:cubicBezTo>
                    <a:cubicBezTo>
                      <a:pt x="139939" y="364560"/>
                      <a:pt x="143475" y="369549"/>
                      <a:pt x="147138" y="374412"/>
                    </a:cubicBezTo>
                    <a:cubicBezTo>
                      <a:pt x="154589" y="384136"/>
                      <a:pt x="162230" y="393672"/>
                      <a:pt x="170187" y="403018"/>
                    </a:cubicBezTo>
                    <a:cubicBezTo>
                      <a:pt x="189953" y="426320"/>
                      <a:pt x="211739" y="448359"/>
                      <a:pt x="235041" y="468819"/>
                    </a:cubicBezTo>
                    <a:cubicBezTo>
                      <a:pt x="244324" y="476966"/>
                      <a:pt x="253923" y="484796"/>
                      <a:pt x="263900" y="492437"/>
                    </a:cubicBezTo>
                    <a:cubicBezTo>
                      <a:pt x="268763" y="496226"/>
                      <a:pt x="273752" y="500015"/>
                      <a:pt x="278867" y="503741"/>
                    </a:cubicBezTo>
                    <a:lnTo>
                      <a:pt x="400618" y="592087"/>
                    </a:lnTo>
                    <a:cubicBezTo>
                      <a:pt x="562786" y="709797"/>
                      <a:pt x="658709" y="898044"/>
                      <a:pt x="658709" y="1098480"/>
                    </a:cubicBezTo>
                    <a:lnTo>
                      <a:pt x="658709" y="1142116"/>
                    </a:lnTo>
                    <a:lnTo>
                      <a:pt x="379085" y="1142116"/>
                    </a:lnTo>
                    <a:lnTo>
                      <a:pt x="379085" y="1098480"/>
                    </a:lnTo>
                    <a:cubicBezTo>
                      <a:pt x="379085" y="898044"/>
                      <a:pt x="322061" y="709797"/>
                      <a:pt x="225695" y="592087"/>
                    </a:cubicBezTo>
                    <a:lnTo>
                      <a:pt x="153326" y="503741"/>
                    </a:lnTo>
                    <a:cubicBezTo>
                      <a:pt x="105207" y="444886"/>
                      <a:pt x="66812" y="368349"/>
                      <a:pt x="40479" y="281582"/>
                    </a:cubicBezTo>
                    <a:cubicBezTo>
                      <a:pt x="14587" y="195257"/>
                      <a:pt x="316" y="99207"/>
                      <a:pt x="0" y="0"/>
                    </a:cubicBezTo>
                    <a:close/>
                  </a:path>
                </a:pathLst>
              </a:custGeom>
              <a:solidFill>
                <a:srgbClr val="FFFFFF">
                  <a:alpha val="309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75" name="Google Shape;1275;p22"/>
              <p:cNvSpPr/>
              <p:nvPr/>
            </p:nvSpPr>
            <p:spPr>
              <a:xfrm>
                <a:off x="5814925" y="1242984"/>
                <a:ext cx="804899" cy="1141989"/>
              </a:xfrm>
              <a:custGeom>
                <a:avLst/>
                <a:gdLst/>
                <a:ahLst/>
                <a:cxnLst/>
                <a:rect l="l" t="t" r="r" b="b"/>
                <a:pathLst>
                  <a:path w="804899" h="1141989" extrusionOk="0">
                    <a:moveTo>
                      <a:pt x="0" y="1141927"/>
                    </a:moveTo>
                    <a:lnTo>
                      <a:pt x="0" y="1098290"/>
                    </a:lnTo>
                    <a:cubicBezTo>
                      <a:pt x="0" y="911116"/>
                      <a:pt x="90430" y="733730"/>
                      <a:pt x="241861" y="623788"/>
                    </a:cubicBezTo>
                    <a:lnTo>
                      <a:pt x="363613" y="535442"/>
                    </a:lnTo>
                    <a:cubicBezTo>
                      <a:pt x="534684" y="411164"/>
                      <a:pt x="637049" y="211297"/>
                      <a:pt x="637933" y="0"/>
                    </a:cubicBezTo>
                    <a:lnTo>
                      <a:pt x="804899" y="0"/>
                    </a:lnTo>
                    <a:cubicBezTo>
                      <a:pt x="804394" y="199236"/>
                      <a:pt x="743834" y="386410"/>
                      <a:pt x="642101" y="503615"/>
                    </a:cubicBezTo>
                    <a:lnTo>
                      <a:pt x="565438" y="591960"/>
                    </a:lnTo>
                    <a:cubicBezTo>
                      <a:pt x="463199" y="709670"/>
                      <a:pt x="402639" y="897918"/>
                      <a:pt x="402639" y="1098354"/>
                    </a:cubicBezTo>
                    <a:lnTo>
                      <a:pt x="402639" y="1141990"/>
                    </a:lnTo>
                    <a:lnTo>
                      <a:pt x="0" y="1141927"/>
                    </a:lnTo>
                    <a:close/>
                  </a:path>
                </a:pathLst>
              </a:custGeom>
              <a:solidFill>
                <a:srgbClr val="3E3E3E">
                  <a:alpha val="686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76" name="Google Shape;1276;p22"/>
              <p:cNvSpPr/>
              <p:nvPr/>
            </p:nvSpPr>
            <p:spPr>
              <a:xfrm>
                <a:off x="6496495" y="523589"/>
                <a:ext cx="393293" cy="679990"/>
              </a:xfrm>
              <a:custGeom>
                <a:avLst/>
                <a:gdLst/>
                <a:ahLst/>
                <a:cxnLst/>
                <a:rect l="l" t="t" r="r" b="b"/>
                <a:pathLst>
                  <a:path w="393293" h="679990" extrusionOk="0">
                    <a:moveTo>
                      <a:pt x="0" y="214076"/>
                    </a:moveTo>
                    <a:lnTo>
                      <a:pt x="393293" y="0"/>
                    </a:lnTo>
                    <a:lnTo>
                      <a:pt x="393293" y="679990"/>
                    </a:lnTo>
                    <a:lnTo>
                      <a:pt x="0" y="67999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77" name="Google Shape;1277;p22"/>
              <p:cNvSpPr/>
              <p:nvPr/>
            </p:nvSpPr>
            <p:spPr>
              <a:xfrm>
                <a:off x="6496495" y="737664"/>
                <a:ext cx="159577" cy="465977"/>
              </a:xfrm>
              <a:custGeom>
                <a:avLst/>
                <a:gdLst/>
                <a:ahLst/>
                <a:cxnLst/>
                <a:rect l="l" t="t" r="r" b="b"/>
                <a:pathLst>
                  <a:path w="159577" h="465977" extrusionOk="0">
                    <a:moveTo>
                      <a:pt x="0" y="465978"/>
                    </a:moveTo>
                    <a:lnTo>
                      <a:pt x="0" y="0"/>
                    </a:lnTo>
                    <a:cubicBezTo>
                      <a:pt x="4168" y="1831"/>
                      <a:pt x="8525" y="3663"/>
                      <a:pt x="12819" y="5241"/>
                    </a:cubicBezTo>
                    <a:cubicBezTo>
                      <a:pt x="16861" y="6820"/>
                      <a:pt x="20966" y="8273"/>
                      <a:pt x="25133" y="9599"/>
                    </a:cubicBezTo>
                    <a:cubicBezTo>
                      <a:pt x="28038" y="10546"/>
                      <a:pt x="30880" y="11304"/>
                      <a:pt x="33785" y="12061"/>
                    </a:cubicBezTo>
                    <a:cubicBezTo>
                      <a:pt x="34164" y="12188"/>
                      <a:pt x="34732" y="12314"/>
                      <a:pt x="35111" y="12440"/>
                    </a:cubicBezTo>
                    <a:cubicBezTo>
                      <a:pt x="37574" y="13198"/>
                      <a:pt x="39973" y="13767"/>
                      <a:pt x="42436" y="14272"/>
                    </a:cubicBezTo>
                    <a:cubicBezTo>
                      <a:pt x="45215" y="15029"/>
                      <a:pt x="47930" y="15724"/>
                      <a:pt x="50709" y="16229"/>
                    </a:cubicBezTo>
                    <a:cubicBezTo>
                      <a:pt x="52035" y="16608"/>
                      <a:pt x="53172" y="16735"/>
                      <a:pt x="54498" y="16987"/>
                    </a:cubicBezTo>
                    <a:cubicBezTo>
                      <a:pt x="57276" y="17619"/>
                      <a:pt x="59992" y="18061"/>
                      <a:pt x="62770" y="18440"/>
                    </a:cubicBezTo>
                    <a:cubicBezTo>
                      <a:pt x="68769" y="19513"/>
                      <a:pt x="74832" y="20271"/>
                      <a:pt x="81020" y="20902"/>
                    </a:cubicBezTo>
                    <a:cubicBezTo>
                      <a:pt x="81147" y="20902"/>
                      <a:pt x="81147" y="20902"/>
                      <a:pt x="81147" y="20902"/>
                    </a:cubicBezTo>
                    <a:lnTo>
                      <a:pt x="82094" y="20902"/>
                    </a:lnTo>
                    <a:cubicBezTo>
                      <a:pt x="91124" y="21850"/>
                      <a:pt x="100028" y="22228"/>
                      <a:pt x="109248" y="22228"/>
                    </a:cubicBezTo>
                    <a:cubicBezTo>
                      <a:pt x="114237" y="22228"/>
                      <a:pt x="119226" y="22102"/>
                      <a:pt x="124214" y="21850"/>
                    </a:cubicBezTo>
                    <a:cubicBezTo>
                      <a:pt x="136150" y="21344"/>
                      <a:pt x="147958" y="20018"/>
                      <a:pt x="159578" y="17808"/>
                    </a:cubicBezTo>
                    <a:lnTo>
                      <a:pt x="159578" y="465978"/>
                    </a:lnTo>
                    <a:lnTo>
                      <a:pt x="0" y="465978"/>
                    </a:lnTo>
                    <a:close/>
                  </a:path>
                </a:pathLst>
              </a:custGeom>
              <a:solidFill>
                <a:srgbClr val="0D0D0D">
                  <a:alpha val="137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78" name="Google Shape;1278;p22"/>
              <p:cNvSpPr/>
              <p:nvPr/>
            </p:nvSpPr>
            <p:spPr>
              <a:xfrm>
                <a:off x="6737977" y="647298"/>
                <a:ext cx="96113" cy="556344"/>
              </a:xfrm>
              <a:custGeom>
                <a:avLst/>
                <a:gdLst/>
                <a:ahLst/>
                <a:cxnLst/>
                <a:rect l="l" t="t" r="r" b="b"/>
                <a:pathLst>
                  <a:path w="96113" h="556344" extrusionOk="0">
                    <a:moveTo>
                      <a:pt x="0" y="556344"/>
                    </a:moveTo>
                    <a:lnTo>
                      <a:pt x="0" y="80389"/>
                    </a:lnTo>
                    <a:cubicBezTo>
                      <a:pt x="2084" y="79442"/>
                      <a:pt x="4168" y="78305"/>
                      <a:pt x="6189" y="77231"/>
                    </a:cubicBezTo>
                    <a:cubicBezTo>
                      <a:pt x="41173" y="58224"/>
                      <a:pt x="72116" y="31511"/>
                      <a:pt x="96113" y="0"/>
                    </a:cubicBezTo>
                    <a:lnTo>
                      <a:pt x="96113" y="556281"/>
                    </a:lnTo>
                    <a:lnTo>
                      <a:pt x="0" y="556344"/>
                    </a:lnTo>
                    <a:close/>
                  </a:path>
                </a:pathLst>
              </a:custGeom>
              <a:solidFill>
                <a:srgbClr val="FFFFFF">
                  <a:alpha val="176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79" name="Google Shape;1279;p22"/>
              <p:cNvSpPr/>
              <p:nvPr/>
            </p:nvSpPr>
            <p:spPr>
              <a:xfrm>
                <a:off x="6496495" y="523589"/>
                <a:ext cx="393293" cy="236303"/>
              </a:xfrm>
              <a:custGeom>
                <a:avLst/>
                <a:gdLst/>
                <a:ahLst/>
                <a:cxnLst/>
                <a:rect l="l" t="t" r="r" b="b"/>
                <a:pathLst>
                  <a:path w="393293" h="236303" extrusionOk="0">
                    <a:moveTo>
                      <a:pt x="0" y="214076"/>
                    </a:moveTo>
                    <a:lnTo>
                      <a:pt x="393293" y="0"/>
                    </a:lnTo>
                    <a:cubicBezTo>
                      <a:pt x="386220" y="41300"/>
                      <a:pt x="368665" y="81147"/>
                      <a:pt x="343595" y="115752"/>
                    </a:cubicBezTo>
                    <a:cubicBezTo>
                      <a:pt x="318714" y="150611"/>
                      <a:pt x="285687" y="180354"/>
                      <a:pt x="247671" y="200941"/>
                    </a:cubicBezTo>
                    <a:cubicBezTo>
                      <a:pt x="228663" y="211297"/>
                      <a:pt x="208455" y="219443"/>
                      <a:pt x="187742" y="225569"/>
                    </a:cubicBezTo>
                    <a:cubicBezTo>
                      <a:pt x="166903" y="231189"/>
                      <a:pt x="145685" y="234978"/>
                      <a:pt x="124151" y="235925"/>
                    </a:cubicBezTo>
                    <a:cubicBezTo>
                      <a:pt x="81399" y="238072"/>
                      <a:pt x="38332" y="231126"/>
                      <a:pt x="0" y="214076"/>
                    </a:cubicBezTo>
                    <a:close/>
                  </a:path>
                </a:pathLst>
              </a:custGeom>
              <a:solidFill>
                <a:srgbClr val="FFFFFF">
                  <a:alpha val="176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80" name="Google Shape;1280;p22"/>
              <p:cNvSpPr/>
              <p:nvPr/>
            </p:nvSpPr>
            <p:spPr>
              <a:xfrm>
                <a:off x="6496495" y="523589"/>
                <a:ext cx="393293" cy="236304"/>
              </a:xfrm>
              <a:custGeom>
                <a:avLst/>
                <a:gdLst/>
                <a:ahLst/>
                <a:cxnLst/>
                <a:rect l="l" t="t" r="r" b="b"/>
                <a:pathLst>
                  <a:path w="393293" h="236304" extrusionOk="0">
                    <a:moveTo>
                      <a:pt x="0" y="214076"/>
                    </a:moveTo>
                    <a:cubicBezTo>
                      <a:pt x="18503" y="216981"/>
                      <a:pt x="36816" y="218812"/>
                      <a:pt x="55192" y="219191"/>
                    </a:cubicBezTo>
                    <a:cubicBezTo>
                      <a:pt x="77737" y="219949"/>
                      <a:pt x="100155" y="218686"/>
                      <a:pt x="122194" y="215528"/>
                    </a:cubicBezTo>
                    <a:cubicBezTo>
                      <a:pt x="152063" y="211234"/>
                      <a:pt x="181049" y="203088"/>
                      <a:pt x="208329" y="191279"/>
                    </a:cubicBezTo>
                    <a:lnTo>
                      <a:pt x="208455" y="191279"/>
                    </a:lnTo>
                    <a:cubicBezTo>
                      <a:pt x="217486" y="187237"/>
                      <a:pt x="226390" y="182880"/>
                      <a:pt x="235041" y="178018"/>
                    </a:cubicBezTo>
                    <a:cubicBezTo>
                      <a:pt x="237251" y="176944"/>
                      <a:pt x="239399" y="175807"/>
                      <a:pt x="241482" y="174607"/>
                    </a:cubicBezTo>
                    <a:cubicBezTo>
                      <a:pt x="248050" y="170945"/>
                      <a:pt x="254175" y="166588"/>
                      <a:pt x="260617" y="162799"/>
                    </a:cubicBezTo>
                    <a:cubicBezTo>
                      <a:pt x="268637" y="156799"/>
                      <a:pt x="276972" y="151369"/>
                      <a:pt x="284487" y="144864"/>
                    </a:cubicBezTo>
                    <a:cubicBezTo>
                      <a:pt x="300337" y="132676"/>
                      <a:pt x="314104" y="118152"/>
                      <a:pt x="327618" y="103186"/>
                    </a:cubicBezTo>
                    <a:cubicBezTo>
                      <a:pt x="331028" y="99271"/>
                      <a:pt x="334438" y="95292"/>
                      <a:pt x="337595" y="91251"/>
                    </a:cubicBezTo>
                    <a:cubicBezTo>
                      <a:pt x="359635" y="63844"/>
                      <a:pt x="378074" y="33027"/>
                      <a:pt x="393293" y="0"/>
                    </a:cubicBezTo>
                    <a:cubicBezTo>
                      <a:pt x="386220" y="41300"/>
                      <a:pt x="368665" y="81147"/>
                      <a:pt x="343595" y="115752"/>
                    </a:cubicBezTo>
                    <a:cubicBezTo>
                      <a:pt x="341637" y="118531"/>
                      <a:pt x="339679" y="121120"/>
                      <a:pt x="337595" y="123772"/>
                    </a:cubicBezTo>
                    <a:lnTo>
                      <a:pt x="337469" y="123899"/>
                    </a:lnTo>
                    <a:cubicBezTo>
                      <a:pt x="334817" y="127435"/>
                      <a:pt x="332102" y="130845"/>
                      <a:pt x="329197" y="134129"/>
                    </a:cubicBezTo>
                    <a:lnTo>
                      <a:pt x="327239" y="136465"/>
                    </a:lnTo>
                    <a:cubicBezTo>
                      <a:pt x="325029" y="139118"/>
                      <a:pt x="322755" y="141580"/>
                      <a:pt x="320419" y="144043"/>
                    </a:cubicBezTo>
                    <a:cubicBezTo>
                      <a:pt x="318461" y="146380"/>
                      <a:pt x="316251" y="148653"/>
                      <a:pt x="313851" y="150863"/>
                    </a:cubicBezTo>
                    <a:cubicBezTo>
                      <a:pt x="313220" y="151811"/>
                      <a:pt x="312273" y="152568"/>
                      <a:pt x="311515" y="153326"/>
                    </a:cubicBezTo>
                    <a:cubicBezTo>
                      <a:pt x="308231" y="156610"/>
                      <a:pt x="304947" y="159767"/>
                      <a:pt x="301537" y="162609"/>
                    </a:cubicBezTo>
                    <a:cubicBezTo>
                      <a:pt x="301032" y="163241"/>
                      <a:pt x="300337" y="163809"/>
                      <a:pt x="299832" y="164188"/>
                    </a:cubicBezTo>
                    <a:cubicBezTo>
                      <a:pt x="296801" y="166966"/>
                      <a:pt x="293833" y="169556"/>
                      <a:pt x="290676" y="171892"/>
                    </a:cubicBezTo>
                    <a:cubicBezTo>
                      <a:pt x="277288" y="182880"/>
                      <a:pt x="262890" y="192605"/>
                      <a:pt x="247671" y="200878"/>
                    </a:cubicBezTo>
                    <a:cubicBezTo>
                      <a:pt x="245713" y="201951"/>
                      <a:pt x="243630" y="203088"/>
                      <a:pt x="241482" y="204035"/>
                    </a:cubicBezTo>
                    <a:cubicBezTo>
                      <a:pt x="241356" y="204161"/>
                      <a:pt x="241230" y="204161"/>
                      <a:pt x="241104" y="204161"/>
                    </a:cubicBezTo>
                    <a:cubicBezTo>
                      <a:pt x="236936" y="206372"/>
                      <a:pt x="232705" y="208455"/>
                      <a:pt x="228411" y="210350"/>
                    </a:cubicBezTo>
                    <a:cubicBezTo>
                      <a:pt x="224748" y="212055"/>
                      <a:pt x="220959" y="213760"/>
                      <a:pt x="217107" y="215212"/>
                    </a:cubicBezTo>
                    <a:cubicBezTo>
                      <a:pt x="214455" y="216412"/>
                      <a:pt x="211739" y="217423"/>
                      <a:pt x="208961" y="218370"/>
                    </a:cubicBezTo>
                    <a:cubicBezTo>
                      <a:pt x="206498" y="219443"/>
                      <a:pt x="203972" y="220327"/>
                      <a:pt x="201509" y="221148"/>
                    </a:cubicBezTo>
                    <a:cubicBezTo>
                      <a:pt x="197594" y="222601"/>
                      <a:pt x="193615" y="223801"/>
                      <a:pt x="189574" y="225064"/>
                    </a:cubicBezTo>
                    <a:cubicBezTo>
                      <a:pt x="188942" y="225190"/>
                      <a:pt x="188374" y="225443"/>
                      <a:pt x="187742" y="225569"/>
                    </a:cubicBezTo>
                    <a:cubicBezTo>
                      <a:pt x="178460" y="228032"/>
                      <a:pt x="168987" y="230305"/>
                      <a:pt x="159578" y="231884"/>
                    </a:cubicBezTo>
                    <a:cubicBezTo>
                      <a:pt x="147895" y="234094"/>
                      <a:pt x="136086" y="235420"/>
                      <a:pt x="124214" y="235925"/>
                    </a:cubicBezTo>
                    <a:cubicBezTo>
                      <a:pt x="119226" y="236178"/>
                      <a:pt x="114237" y="236304"/>
                      <a:pt x="109248" y="236304"/>
                    </a:cubicBezTo>
                    <a:cubicBezTo>
                      <a:pt x="100091" y="236304"/>
                      <a:pt x="91187" y="235925"/>
                      <a:pt x="82094" y="234978"/>
                    </a:cubicBezTo>
                    <a:lnTo>
                      <a:pt x="81147" y="234978"/>
                    </a:lnTo>
                    <a:cubicBezTo>
                      <a:pt x="81147" y="234978"/>
                      <a:pt x="81147" y="234978"/>
                      <a:pt x="81020" y="234978"/>
                    </a:cubicBezTo>
                    <a:cubicBezTo>
                      <a:pt x="74832" y="234347"/>
                      <a:pt x="68833" y="233526"/>
                      <a:pt x="62770" y="232515"/>
                    </a:cubicBezTo>
                    <a:cubicBezTo>
                      <a:pt x="59865" y="232136"/>
                      <a:pt x="57276" y="231568"/>
                      <a:pt x="54498" y="231063"/>
                    </a:cubicBezTo>
                    <a:cubicBezTo>
                      <a:pt x="53172" y="230810"/>
                      <a:pt x="52035" y="230684"/>
                      <a:pt x="50709" y="230305"/>
                    </a:cubicBezTo>
                    <a:cubicBezTo>
                      <a:pt x="47930" y="229800"/>
                      <a:pt x="45215" y="229105"/>
                      <a:pt x="42436" y="228347"/>
                    </a:cubicBezTo>
                    <a:cubicBezTo>
                      <a:pt x="39973" y="227842"/>
                      <a:pt x="37574" y="227148"/>
                      <a:pt x="35111" y="226516"/>
                    </a:cubicBezTo>
                    <a:cubicBezTo>
                      <a:pt x="34732" y="226390"/>
                      <a:pt x="34164" y="226264"/>
                      <a:pt x="33785" y="226137"/>
                    </a:cubicBezTo>
                    <a:cubicBezTo>
                      <a:pt x="30880" y="225379"/>
                      <a:pt x="28038" y="224558"/>
                      <a:pt x="25133" y="223674"/>
                    </a:cubicBezTo>
                    <a:cubicBezTo>
                      <a:pt x="20966" y="222348"/>
                      <a:pt x="16861" y="220896"/>
                      <a:pt x="12819" y="219317"/>
                    </a:cubicBezTo>
                    <a:cubicBezTo>
                      <a:pt x="8525" y="217738"/>
                      <a:pt x="4231" y="215907"/>
                      <a:pt x="0" y="214076"/>
                    </a:cubicBezTo>
                    <a:close/>
                  </a:path>
                </a:pathLst>
              </a:custGeom>
              <a:solidFill>
                <a:srgbClr val="FFFFFF">
                  <a:alpha val="298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6E909D0-5B3D-74B4-7710-2B0C21BEAEAF}"/>
              </a:ext>
            </a:extLst>
          </p:cNvPr>
          <p:cNvSpPr>
            <a:spLocks noGrp="1"/>
          </p:cNvSpPr>
          <p:nvPr>
            <p:ph type="subTitle" idx="1"/>
          </p:nvPr>
        </p:nvSpPr>
        <p:spPr>
          <a:xfrm>
            <a:off x="2448099" y="1554805"/>
            <a:ext cx="6653349" cy="606900"/>
          </a:xfrm>
        </p:spPr>
        <p:txBody>
          <a:bodyPr/>
          <a:lstStyle/>
          <a:p>
            <a:r>
              <a:rPr lang="vi-VN"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Phương án hiệu quả hơn phương pháp Tây Bắc:</a:t>
            </a:r>
            <a:r>
              <a:rPr lang="vi-VN" sz="2400" dirty="0">
                <a:latin typeface="Calibri" panose="020F0502020204030204" pitchFamily="34" charset="0"/>
                <a:ea typeface="Calibri" panose="020F0502020204030204" pitchFamily="34" charset="0"/>
                <a:cs typeface="Calibri" panose="020F0502020204030204" pitchFamily="34" charset="0"/>
              </a:rPr>
              <a:t> </a:t>
            </a:r>
            <a:br>
              <a:rPr lang="vi-VN" dirty="0"/>
            </a:br>
            <a:endParaRPr lang="en-US" dirty="0"/>
          </a:p>
        </p:txBody>
      </p:sp>
      <p:sp>
        <p:nvSpPr>
          <p:cNvPr id="3" name="Subtitle 2">
            <a:extLst>
              <a:ext uri="{FF2B5EF4-FFF2-40B4-BE49-F238E27FC236}">
                <a16:creationId xmlns:a16="http://schemas.microsoft.com/office/drawing/2014/main" id="{0ACDF524-A7FB-A1C9-26D4-633A746F400F}"/>
              </a:ext>
            </a:extLst>
          </p:cNvPr>
          <p:cNvSpPr>
            <a:spLocks noGrp="1"/>
          </p:cNvSpPr>
          <p:nvPr>
            <p:ph type="subTitle" idx="2"/>
          </p:nvPr>
        </p:nvSpPr>
        <p:spPr/>
        <p:txBody>
          <a:bodyPr/>
          <a:lstStyle/>
          <a:p>
            <a:endParaRPr lang="en-US"/>
          </a:p>
        </p:txBody>
      </p:sp>
      <p:sp>
        <p:nvSpPr>
          <p:cNvPr id="4" name="Subtitle 3">
            <a:extLst>
              <a:ext uri="{FF2B5EF4-FFF2-40B4-BE49-F238E27FC236}">
                <a16:creationId xmlns:a16="http://schemas.microsoft.com/office/drawing/2014/main" id="{0E299A2B-E274-F22F-8A8A-34C8FBA3FDB8}"/>
              </a:ext>
            </a:extLst>
          </p:cNvPr>
          <p:cNvSpPr>
            <a:spLocks noGrp="1"/>
          </p:cNvSpPr>
          <p:nvPr>
            <p:ph type="subTitle" idx="3"/>
          </p:nvPr>
        </p:nvSpPr>
        <p:spPr/>
        <p:txBody>
          <a:bodyPr/>
          <a:lstStyle/>
          <a:p>
            <a:endParaRPr lang="en-US"/>
          </a:p>
        </p:txBody>
      </p:sp>
      <p:sp>
        <p:nvSpPr>
          <p:cNvPr id="5" name="Title 4">
            <a:extLst>
              <a:ext uri="{FF2B5EF4-FFF2-40B4-BE49-F238E27FC236}">
                <a16:creationId xmlns:a16="http://schemas.microsoft.com/office/drawing/2014/main" id="{886F835F-4843-D6E7-7741-A2401DD29EB3}"/>
              </a:ext>
            </a:extLst>
          </p:cNvPr>
          <p:cNvSpPr>
            <a:spLocks noGrp="1"/>
          </p:cNvSpPr>
          <p:nvPr>
            <p:ph type="title"/>
          </p:nvPr>
        </p:nvSpPr>
        <p:spPr>
          <a:xfrm>
            <a:off x="1180325" y="488600"/>
            <a:ext cx="9531300" cy="763500"/>
          </a:xfrm>
        </p:spPr>
        <p:txBody>
          <a:bodyPr/>
          <a:lstStyle/>
          <a:p>
            <a:r>
              <a:rPr lang="en-US" dirty="0" err="1">
                <a:latin typeface="Calibri" panose="020F0502020204030204" pitchFamily="34" charset="0"/>
                <a:ea typeface="Calibri" panose="020F0502020204030204" pitchFamily="34" charset="0"/>
                <a:cs typeface="Calibri" panose="020F0502020204030204" pitchFamily="34" charset="0"/>
              </a:rPr>
              <a:t>Phương</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pháp</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cước</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phí</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nhỏ</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nhất</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6" name="Text Placeholder 5">
            <a:extLst>
              <a:ext uri="{FF2B5EF4-FFF2-40B4-BE49-F238E27FC236}">
                <a16:creationId xmlns:a16="http://schemas.microsoft.com/office/drawing/2014/main" id="{B9DFED5C-9A02-2E97-ADD4-C04BEC019765}"/>
              </a:ext>
            </a:extLst>
          </p:cNvPr>
          <p:cNvSpPr>
            <a:spLocks noGrp="1"/>
          </p:cNvSpPr>
          <p:nvPr>
            <p:ph type="body" idx="4"/>
          </p:nvPr>
        </p:nvSpPr>
        <p:spPr>
          <a:xfrm>
            <a:off x="2679014" y="2406790"/>
            <a:ext cx="5829437" cy="3923862"/>
          </a:xfrm>
        </p:spPr>
        <p:txBody>
          <a:bodyPr/>
          <a:lstStyle/>
          <a:p>
            <a:pPr marL="120650" indent="0" algn="l">
              <a:buNone/>
            </a:pP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Ưu tiên chọn ô có cước phí nhỏ nhất từ trên xuống dưới để đáp ứng tối đa khả năng</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cũng như nhu cầu.</a:t>
            </a:r>
            <a:b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Tiến hành bỏ qua những ô của điểm nguồn (bỏ hàng nhu cầu) hoặc</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điểm đích (bỏ cột</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cung cấp) đã hết khả năng cung cấp cũng như nhu cầu.</a:t>
            </a:r>
            <a:b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Xác định lại ô có chi phí thấp nhất trong các ô còn lại và tiếp tục phân bổ giống như</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các bước trên</a:t>
            </a:r>
            <a:r>
              <a:rPr lang="vi-VN" sz="1800" b="0" i="0" dirty="0">
                <a:solidFill>
                  <a:srgbClr val="000000"/>
                </a:solidFill>
                <a:effectLst/>
                <a:latin typeface="VNR12"/>
              </a:rPr>
              <a:t>.</a:t>
            </a:r>
            <a:r>
              <a:rPr lang="vi-VN" dirty="0"/>
              <a:t> </a:t>
            </a:r>
            <a:br>
              <a:rPr lang="vi-VN" dirty="0"/>
            </a:br>
            <a:endParaRPr lang="en-US" dirty="0"/>
          </a:p>
        </p:txBody>
      </p:sp>
      <p:sp>
        <p:nvSpPr>
          <p:cNvPr id="7" name="Text Placeholder 6">
            <a:extLst>
              <a:ext uri="{FF2B5EF4-FFF2-40B4-BE49-F238E27FC236}">
                <a16:creationId xmlns:a16="http://schemas.microsoft.com/office/drawing/2014/main" id="{6C41C5AD-5FAF-981F-E7F0-DBACDD76E502}"/>
              </a:ext>
            </a:extLst>
          </p:cNvPr>
          <p:cNvSpPr>
            <a:spLocks noGrp="1"/>
          </p:cNvSpPr>
          <p:nvPr>
            <p:ph type="body" idx="5"/>
          </p:nvPr>
        </p:nvSpPr>
        <p:spPr/>
        <p:txBody>
          <a:bodyPr/>
          <a:lstStyle/>
          <a:p>
            <a:endParaRPr lang="en-US"/>
          </a:p>
        </p:txBody>
      </p:sp>
      <p:sp>
        <p:nvSpPr>
          <p:cNvPr id="8" name="Text Placeholder 7">
            <a:extLst>
              <a:ext uri="{FF2B5EF4-FFF2-40B4-BE49-F238E27FC236}">
                <a16:creationId xmlns:a16="http://schemas.microsoft.com/office/drawing/2014/main" id="{177B6F65-D562-1741-2615-598896D379E0}"/>
              </a:ext>
            </a:extLst>
          </p:cNvPr>
          <p:cNvSpPr>
            <a:spLocks noGrp="1"/>
          </p:cNvSpPr>
          <p:nvPr>
            <p:ph type="body" idx="6"/>
          </p:nvPr>
        </p:nvSpPr>
        <p:spPr/>
        <p:txBody>
          <a:bodyPr/>
          <a:lstStyle/>
          <a:p>
            <a:endParaRPr lang="en-US"/>
          </a:p>
        </p:txBody>
      </p:sp>
      <p:pic>
        <p:nvPicPr>
          <p:cNvPr id="10" name="Picture 9">
            <a:extLst>
              <a:ext uri="{FF2B5EF4-FFF2-40B4-BE49-F238E27FC236}">
                <a16:creationId xmlns:a16="http://schemas.microsoft.com/office/drawing/2014/main" id="{4C9D4948-775C-46D8-4CEA-A8942C71DF31}"/>
              </a:ext>
            </a:extLst>
          </p:cNvPr>
          <p:cNvPicPr>
            <a:picLocks noChangeAspect="1"/>
          </p:cNvPicPr>
          <p:nvPr/>
        </p:nvPicPr>
        <p:blipFill>
          <a:blip r:embed="rId2"/>
          <a:stretch>
            <a:fillRect/>
          </a:stretch>
        </p:blipFill>
        <p:spPr>
          <a:xfrm>
            <a:off x="1269017" y="1078348"/>
            <a:ext cx="9541636" cy="5534553"/>
          </a:xfrm>
          <a:prstGeom prst="rect">
            <a:avLst/>
          </a:prstGeom>
        </p:spPr>
      </p:pic>
      <p:pic>
        <p:nvPicPr>
          <p:cNvPr id="12" name="Picture 11">
            <a:extLst>
              <a:ext uri="{FF2B5EF4-FFF2-40B4-BE49-F238E27FC236}">
                <a16:creationId xmlns:a16="http://schemas.microsoft.com/office/drawing/2014/main" id="{35E375C8-CB4A-B607-52B8-E9DB7431E746}"/>
              </a:ext>
            </a:extLst>
          </p:cNvPr>
          <p:cNvPicPr>
            <a:picLocks noChangeAspect="1"/>
          </p:cNvPicPr>
          <p:nvPr/>
        </p:nvPicPr>
        <p:blipFill>
          <a:blip r:embed="rId3"/>
          <a:stretch>
            <a:fillRect/>
          </a:stretch>
        </p:blipFill>
        <p:spPr>
          <a:xfrm>
            <a:off x="1110986" y="1496510"/>
            <a:ext cx="9811997" cy="2488830"/>
          </a:xfrm>
          <a:prstGeom prst="rect">
            <a:avLst/>
          </a:prstGeom>
        </p:spPr>
      </p:pic>
    </p:spTree>
    <p:extLst>
      <p:ext uri="{BB962C8B-B14F-4D97-AF65-F5344CB8AC3E}">
        <p14:creationId xmlns:p14="http://schemas.microsoft.com/office/powerpoint/2010/main" val="15449444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6">
                                            <p:txEl>
                                              <p:pRg st="0" end="0"/>
                                            </p:txEl>
                                          </p:spTgt>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 grpId="1" build="p"/>
      <p:bldP spid="6" grpId="0" build="p"/>
      <p:bldP spid="6" grpI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83C4C-F143-F39F-4F74-8B89046C8516}"/>
              </a:ext>
            </a:extLst>
          </p:cNvPr>
          <p:cNvSpPr>
            <a:spLocks noGrp="1"/>
          </p:cNvSpPr>
          <p:nvPr>
            <p:ph type="title"/>
          </p:nvPr>
        </p:nvSpPr>
        <p:spPr>
          <a:xfrm>
            <a:off x="1263946" y="374326"/>
            <a:ext cx="9502800" cy="783000"/>
          </a:xfrm>
        </p:spPr>
        <p:txBody>
          <a:bodyPr/>
          <a:lstStyle/>
          <a:p>
            <a:r>
              <a:rPr lang="en-US" dirty="0" err="1">
                <a:latin typeface="Calibri" panose="020F0502020204030204" pitchFamily="34" charset="0"/>
                <a:ea typeface="Calibri" panose="020F0502020204030204" pitchFamily="34" charset="0"/>
                <a:cs typeface="Calibri" panose="020F0502020204030204" pitchFamily="34" charset="0"/>
              </a:rPr>
              <a:t>Thuật</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toán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thế</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vị</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B6DB96EF-4086-E581-6A05-67DF42AC5226}"/>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91D0DFC3-C02A-FBCA-401C-F046D2182ACF}"/>
              </a:ext>
            </a:extLst>
          </p:cNvPr>
          <p:cNvPicPr>
            <a:picLocks noChangeAspect="1"/>
          </p:cNvPicPr>
          <p:nvPr/>
        </p:nvPicPr>
        <p:blipFill>
          <a:blip r:embed="rId2"/>
          <a:stretch>
            <a:fillRect/>
          </a:stretch>
        </p:blipFill>
        <p:spPr>
          <a:xfrm>
            <a:off x="971550" y="963711"/>
            <a:ext cx="9866357" cy="2687215"/>
          </a:xfrm>
          <a:prstGeom prst="rect">
            <a:avLst/>
          </a:prstGeom>
        </p:spPr>
      </p:pic>
      <p:pic>
        <p:nvPicPr>
          <p:cNvPr id="7" name="Picture 6">
            <a:extLst>
              <a:ext uri="{FF2B5EF4-FFF2-40B4-BE49-F238E27FC236}">
                <a16:creationId xmlns:a16="http://schemas.microsoft.com/office/drawing/2014/main" id="{7D6D7E27-43B4-ED7A-AF4E-495DBD5B806A}"/>
              </a:ext>
            </a:extLst>
          </p:cNvPr>
          <p:cNvPicPr>
            <a:picLocks noChangeAspect="1"/>
          </p:cNvPicPr>
          <p:nvPr/>
        </p:nvPicPr>
        <p:blipFill>
          <a:blip r:embed="rId3"/>
          <a:stretch>
            <a:fillRect/>
          </a:stretch>
        </p:blipFill>
        <p:spPr>
          <a:xfrm>
            <a:off x="971550" y="3561184"/>
            <a:ext cx="9866357" cy="2687215"/>
          </a:xfrm>
          <a:prstGeom prst="rect">
            <a:avLst/>
          </a:prstGeom>
        </p:spPr>
      </p:pic>
    </p:spTree>
    <p:extLst>
      <p:ext uri="{BB962C8B-B14F-4D97-AF65-F5344CB8AC3E}">
        <p14:creationId xmlns:p14="http://schemas.microsoft.com/office/powerpoint/2010/main" val="26838790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9B986A-E2A1-A0C1-E037-69FCF6DEE58E}"/>
              </a:ext>
            </a:extLst>
          </p:cNvPr>
          <p:cNvPicPr>
            <a:picLocks noChangeAspect="1"/>
          </p:cNvPicPr>
          <p:nvPr/>
        </p:nvPicPr>
        <p:blipFill>
          <a:blip r:embed="rId2"/>
          <a:stretch>
            <a:fillRect/>
          </a:stretch>
        </p:blipFill>
        <p:spPr>
          <a:xfrm>
            <a:off x="1242324" y="1345478"/>
            <a:ext cx="9859751" cy="4915586"/>
          </a:xfrm>
          <a:prstGeom prst="rect">
            <a:avLst/>
          </a:prstGeom>
        </p:spPr>
      </p:pic>
      <p:sp>
        <p:nvSpPr>
          <p:cNvPr id="6" name="Rectangle 5">
            <a:extLst>
              <a:ext uri="{FF2B5EF4-FFF2-40B4-BE49-F238E27FC236}">
                <a16:creationId xmlns:a16="http://schemas.microsoft.com/office/drawing/2014/main" id="{202FFB85-26D8-C489-B581-0A15C1B3BF79}"/>
              </a:ext>
            </a:extLst>
          </p:cNvPr>
          <p:cNvSpPr/>
          <p:nvPr/>
        </p:nvSpPr>
        <p:spPr>
          <a:xfrm>
            <a:off x="1242323" y="1343962"/>
            <a:ext cx="1279229" cy="35401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5BB7CE-7503-B1C5-E445-639CF193A476}"/>
              </a:ext>
            </a:extLst>
          </p:cNvPr>
          <p:cNvSpPr>
            <a:spLocks noGrp="1"/>
          </p:cNvSpPr>
          <p:nvPr>
            <p:ph type="title"/>
          </p:nvPr>
        </p:nvSpPr>
        <p:spPr>
          <a:xfrm>
            <a:off x="925960" y="845329"/>
            <a:ext cx="2558459" cy="997265"/>
          </a:xfrm>
        </p:spPr>
        <p:txBody>
          <a:bodyPr/>
          <a:lstStyle/>
          <a:p>
            <a:pPr algn="l"/>
            <a:r>
              <a:rPr lang="en-US" dirty="0" err="1">
                <a:latin typeface="Calibri" panose="020F0502020204030204" pitchFamily="34" charset="0"/>
                <a:ea typeface="Calibri" panose="020F0502020204030204" pitchFamily="34" charset="0"/>
                <a:cs typeface="Calibri" panose="020F0502020204030204" pitchFamily="34" charset="0"/>
              </a:rPr>
              <a:t>Chú</a:t>
            </a:r>
            <a:r>
              <a:rPr lang="en-US" dirty="0">
                <a:latin typeface="Calibri" panose="020F0502020204030204" pitchFamily="34" charset="0"/>
                <a:ea typeface="Calibri" panose="020F0502020204030204" pitchFamily="34" charset="0"/>
                <a:cs typeface="Calibri" panose="020F0502020204030204" pitchFamily="34" charset="0"/>
              </a:rPr>
              <a:t> ý</a:t>
            </a:r>
          </a:p>
        </p:txBody>
      </p:sp>
    </p:spTree>
    <p:extLst>
      <p:ext uri="{BB962C8B-B14F-4D97-AF65-F5344CB8AC3E}">
        <p14:creationId xmlns:p14="http://schemas.microsoft.com/office/powerpoint/2010/main" val="6896783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BB7CE-7503-B1C5-E445-639CF193A476}"/>
              </a:ext>
            </a:extLst>
          </p:cNvPr>
          <p:cNvSpPr>
            <a:spLocks noGrp="1"/>
          </p:cNvSpPr>
          <p:nvPr>
            <p:ph type="title"/>
          </p:nvPr>
        </p:nvSpPr>
        <p:spPr>
          <a:xfrm>
            <a:off x="961319" y="273840"/>
            <a:ext cx="2558459" cy="997265"/>
          </a:xfrm>
        </p:spPr>
        <p:txBody>
          <a:bodyPr/>
          <a:lstStyle/>
          <a:p>
            <a:pPr algn="l"/>
            <a:r>
              <a:rPr lang="en-US" dirty="0" err="1">
                <a:latin typeface="Calibri" panose="020F0502020204030204" pitchFamily="34" charset="0"/>
                <a:ea typeface="Calibri" panose="020F0502020204030204" pitchFamily="34" charset="0"/>
                <a:cs typeface="Calibri" panose="020F0502020204030204" pitchFamily="34" charset="0"/>
              </a:rPr>
              <a:t>Ví</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dụ</a:t>
            </a: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E9BD98DF-592A-2660-9385-19816B80AF63}"/>
              </a:ext>
            </a:extLst>
          </p:cNvPr>
          <p:cNvPicPr>
            <a:picLocks noChangeAspect="1"/>
          </p:cNvPicPr>
          <p:nvPr/>
        </p:nvPicPr>
        <p:blipFill>
          <a:blip r:embed="rId2"/>
          <a:stretch>
            <a:fillRect/>
          </a:stretch>
        </p:blipFill>
        <p:spPr>
          <a:xfrm>
            <a:off x="1037518" y="1040458"/>
            <a:ext cx="10434045" cy="5220429"/>
          </a:xfrm>
          <a:prstGeom prst="rect">
            <a:avLst/>
          </a:prstGeom>
        </p:spPr>
      </p:pic>
      <p:pic>
        <p:nvPicPr>
          <p:cNvPr id="7" name="Picture 6">
            <a:extLst>
              <a:ext uri="{FF2B5EF4-FFF2-40B4-BE49-F238E27FC236}">
                <a16:creationId xmlns:a16="http://schemas.microsoft.com/office/drawing/2014/main" id="{52E39865-6E8B-9DC0-7CE9-8BFFA19FBB21}"/>
              </a:ext>
            </a:extLst>
          </p:cNvPr>
          <p:cNvPicPr>
            <a:picLocks noChangeAspect="1"/>
          </p:cNvPicPr>
          <p:nvPr/>
        </p:nvPicPr>
        <p:blipFill>
          <a:blip r:embed="rId3"/>
          <a:stretch>
            <a:fillRect/>
          </a:stretch>
        </p:blipFill>
        <p:spPr>
          <a:xfrm>
            <a:off x="1108966" y="2147708"/>
            <a:ext cx="9974067" cy="2562583"/>
          </a:xfrm>
          <a:prstGeom prst="rect">
            <a:avLst/>
          </a:prstGeom>
        </p:spPr>
      </p:pic>
    </p:spTree>
    <p:extLst>
      <p:ext uri="{BB962C8B-B14F-4D97-AF65-F5344CB8AC3E}">
        <p14:creationId xmlns:p14="http://schemas.microsoft.com/office/powerpoint/2010/main" val="405902445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EE340-C528-726D-03F5-7D38AE845E0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5E1C74F-4B4F-AC9B-C622-A991439E60E8}"/>
              </a:ext>
            </a:extLst>
          </p:cNvPr>
          <p:cNvPicPr>
            <a:picLocks noChangeAspect="1"/>
          </p:cNvPicPr>
          <p:nvPr/>
        </p:nvPicPr>
        <p:blipFill>
          <a:blip r:embed="rId2"/>
          <a:stretch>
            <a:fillRect/>
          </a:stretch>
        </p:blipFill>
        <p:spPr>
          <a:xfrm>
            <a:off x="794327" y="421101"/>
            <a:ext cx="9347200" cy="6015798"/>
          </a:xfrm>
          <a:prstGeom prst="rect">
            <a:avLst/>
          </a:prstGeom>
        </p:spPr>
      </p:pic>
    </p:spTree>
    <p:extLst>
      <p:ext uri="{BB962C8B-B14F-4D97-AF65-F5344CB8AC3E}">
        <p14:creationId xmlns:p14="http://schemas.microsoft.com/office/powerpoint/2010/main" val="4149300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EE340-C528-726D-03F5-7D38AE845E00}"/>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7F72C9D3-01D7-DD96-A893-7AFA67A3BC75}"/>
              </a:ext>
            </a:extLst>
          </p:cNvPr>
          <p:cNvPicPr>
            <a:picLocks noChangeAspect="1"/>
          </p:cNvPicPr>
          <p:nvPr/>
        </p:nvPicPr>
        <p:blipFill>
          <a:blip r:embed="rId2"/>
          <a:stretch>
            <a:fillRect/>
          </a:stretch>
        </p:blipFill>
        <p:spPr>
          <a:xfrm>
            <a:off x="858982" y="421101"/>
            <a:ext cx="9319491" cy="5850390"/>
          </a:xfrm>
          <a:prstGeom prst="rect">
            <a:avLst/>
          </a:prstGeom>
        </p:spPr>
      </p:pic>
    </p:spTree>
    <p:extLst>
      <p:ext uri="{BB962C8B-B14F-4D97-AF65-F5344CB8AC3E}">
        <p14:creationId xmlns:p14="http://schemas.microsoft.com/office/powerpoint/2010/main" val="320328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848"/>
        <p:cNvGrpSpPr/>
        <p:nvPr/>
      </p:nvGrpSpPr>
      <p:grpSpPr>
        <a:xfrm>
          <a:off x="0" y="0"/>
          <a:ext cx="0" cy="0"/>
          <a:chOff x="0" y="0"/>
          <a:chExt cx="0" cy="0"/>
        </a:xfrm>
      </p:grpSpPr>
      <p:grpSp>
        <p:nvGrpSpPr>
          <p:cNvPr id="1849" name="Google Shape;1849;p33"/>
          <p:cNvGrpSpPr/>
          <p:nvPr/>
        </p:nvGrpSpPr>
        <p:grpSpPr>
          <a:xfrm>
            <a:off x="3504100" y="699850"/>
            <a:ext cx="5340664" cy="5218698"/>
            <a:chOff x="3504100" y="699850"/>
            <a:chExt cx="5340664" cy="5218698"/>
          </a:xfrm>
        </p:grpSpPr>
        <p:sp>
          <p:nvSpPr>
            <p:cNvPr id="1850" name="Google Shape;1850;p33"/>
            <p:cNvSpPr/>
            <p:nvPr/>
          </p:nvSpPr>
          <p:spPr>
            <a:xfrm>
              <a:off x="3504100" y="699850"/>
              <a:ext cx="5340664" cy="5215193"/>
            </a:xfrm>
            <a:custGeom>
              <a:avLst/>
              <a:gdLst/>
              <a:ahLst/>
              <a:cxnLst/>
              <a:rect l="l" t="t" r="r" b="b"/>
              <a:pathLst>
                <a:path w="2265393" h="2212171" extrusionOk="0">
                  <a:moveTo>
                    <a:pt x="0" y="675346"/>
                  </a:moveTo>
                  <a:cubicBezTo>
                    <a:pt x="0" y="675346"/>
                    <a:pt x="322583" y="23685"/>
                    <a:pt x="1080793" y="638"/>
                  </a:cubicBezTo>
                  <a:cubicBezTo>
                    <a:pt x="1782208" y="-20661"/>
                    <a:pt x="2285012" y="494213"/>
                    <a:pt x="2264806" y="1082633"/>
                  </a:cubicBezTo>
                  <a:cubicBezTo>
                    <a:pt x="2244781" y="1668741"/>
                    <a:pt x="1802779" y="2204622"/>
                    <a:pt x="1251550" y="2212032"/>
                  </a:cubicBezTo>
                  <a:cubicBezTo>
                    <a:pt x="696681" y="2219495"/>
                    <a:pt x="122879" y="1926278"/>
                    <a:pt x="61349" y="1350492"/>
                  </a:cubicBezTo>
                  <a:cubicBezTo>
                    <a:pt x="0" y="776727"/>
                    <a:pt x="422889" y="577516"/>
                    <a:pt x="422889" y="577516"/>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1851" name="Google Shape;1851;p33"/>
            <p:cNvSpPr/>
            <p:nvPr/>
          </p:nvSpPr>
          <p:spPr>
            <a:xfrm>
              <a:off x="3504103" y="700049"/>
              <a:ext cx="5218500" cy="5218500"/>
            </a:xfrm>
            <a:prstGeom prst="ellipse">
              <a:avLst/>
            </a:pr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853" name="Google Shape;1853;p33"/>
          <p:cNvSpPr txBox="1">
            <a:spLocks noGrp="1"/>
          </p:cNvSpPr>
          <p:nvPr>
            <p:ph type="body" idx="1"/>
          </p:nvPr>
        </p:nvSpPr>
        <p:spPr>
          <a:xfrm>
            <a:off x="3476588" y="4533497"/>
            <a:ext cx="5581500" cy="19848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endParaRPr b="1" dirty="0"/>
          </a:p>
          <a:p>
            <a:pPr marL="0" lvl="0" indent="0" algn="ctr" rtl="0">
              <a:spcBef>
                <a:spcPts val="0"/>
              </a:spcBef>
              <a:spcAft>
                <a:spcPts val="0"/>
              </a:spcAft>
              <a:buNone/>
            </a:pPr>
            <a:endParaRPr dirty="0"/>
          </a:p>
        </p:txBody>
      </p:sp>
      <p:sp>
        <p:nvSpPr>
          <p:cNvPr id="1854" name="Google Shape;1854;p33"/>
          <p:cNvSpPr txBox="1">
            <a:spLocks noGrp="1"/>
          </p:cNvSpPr>
          <p:nvPr>
            <p:ph type="title"/>
          </p:nvPr>
        </p:nvSpPr>
        <p:spPr>
          <a:xfrm>
            <a:off x="3504093" y="1878642"/>
            <a:ext cx="5570350" cy="2766502"/>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sz="6000" dirty="0">
                <a:latin typeface="Calibri" panose="020F0502020204030204" pitchFamily="34" charset="0"/>
                <a:ea typeface="Calibri" panose="020F0502020204030204" pitchFamily="34" charset="0"/>
                <a:cs typeface="Calibri" panose="020F0502020204030204" pitchFamily="34" charset="0"/>
              </a:rPr>
              <a:t>C</a:t>
            </a:r>
            <a:r>
              <a:rPr lang="en" sz="6000" dirty="0">
                <a:latin typeface="Calibri" panose="020F0502020204030204" pitchFamily="34" charset="0"/>
                <a:ea typeface="Calibri" panose="020F0502020204030204" pitchFamily="34" charset="0"/>
                <a:cs typeface="Calibri" panose="020F0502020204030204" pitchFamily="34" charset="0"/>
              </a:rPr>
              <a:t>ảm ơn cô và các bạn đã lắng nghe!</a:t>
            </a:r>
            <a:endParaRPr sz="6000" dirty="0">
              <a:latin typeface="Calibri" panose="020F0502020204030204" pitchFamily="34" charset="0"/>
              <a:ea typeface="Calibri" panose="020F0502020204030204" pitchFamily="34" charset="0"/>
              <a:cs typeface="Calibri" panose="020F0502020204030204" pitchFamily="34" charset="0"/>
            </a:endParaRPr>
          </a:p>
        </p:txBody>
      </p:sp>
      <p:grpSp>
        <p:nvGrpSpPr>
          <p:cNvPr id="1861" name="Google Shape;1861;p33"/>
          <p:cNvGrpSpPr/>
          <p:nvPr/>
        </p:nvGrpSpPr>
        <p:grpSpPr>
          <a:xfrm>
            <a:off x="1761152" y="1615390"/>
            <a:ext cx="691992" cy="961316"/>
            <a:chOff x="4361457" y="3155811"/>
            <a:chExt cx="591143" cy="821217"/>
          </a:xfrm>
        </p:grpSpPr>
        <p:sp>
          <p:nvSpPr>
            <p:cNvPr id="1862" name="Google Shape;1862;p33"/>
            <p:cNvSpPr/>
            <p:nvPr/>
          </p:nvSpPr>
          <p:spPr>
            <a:xfrm>
              <a:off x="4361457" y="3155811"/>
              <a:ext cx="581624" cy="816168"/>
            </a:xfrm>
            <a:custGeom>
              <a:avLst/>
              <a:gdLst/>
              <a:ahLst/>
              <a:cxnLst/>
              <a:rect l="l" t="t" r="r" b="b"/>
              <a:pathLst>
                <a:path w="581624" h="816168" extrusionOk="0">
                  <a:moveTo>
                    <a:pt x="290808" y="0"/>
                  </a:moveTo>
                  <a:cubicBezTo>
                    <a:pt x="130207" y="0"/>
                    <a:pt x="0" y="35452"/>
                    <a:pt x="0" y="79172"/>
                  </a:cubicBezTo>
                  <a:lnTo>
                    <a:pt x="0" y="736997"/>
                  </a:lnTo>
                  <a:cubicBezTo>
                    <a:pt x="0" y="780707"/>
                    <a:pt x="130207" y="816169"/>
                    <a:pt x="290808" y="816169"/>
                  </a:cubicBezTo>
                  <a:cubicBezTo>
                    <a:pt x="451418" y="816169"/>
                    <a:pt x="581625" y="780717"/>
                    <a:pt x="581625" y="736997"/>
                  </a:cubicBezTo>
                  <a:lnTo>
                    <a:pt x="581625" y="79172"/>
                  </a:lnTo>
                  <a:cubicBezTo>
                    <a:pt x="581625" y="35452"/>
                    <a:pt x="451418" y="0"/>
                    <a:pt x="290808" y="0"/>
                  </a:cubicBezTo>
                  <a:close/>
                </a:path>
              </a:pathLst>
            </a:custGeom>
            <a:solidFill>
              <a:schemeClr val="accent4"/>
            </a:solidFill>
            <a:ln>
              <a:noFill/>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863" name="Google Shape;1863;p33"/>
            <p:cNvGrpSpPr/>
            <p:nvPr/>
          </p:nvGrpSpPr>
          <p:grpSpPr>
            <a:xfrm>
              <a:off x="4361460" y="3155888"/>
              <a:ext cx="591140" cy="821140"/>
              <a:chOff x="8319351" y="4894840"/>
              <a:chExt cx="591140" cy="821140"/>
            </a:xfrm>
          </p:grpSpPr>
          <p:sp>
            <p:nvSpPr>
              <p:cNvPr id="1864" name="Google Shape;1864;p33"/>
              <p:cNvSpPr/>
              <p:nvPr/>
            </p:nvSpPr>
            <p:spPr>
              <a:xfrm>
                <a:off x="8319351" y="4894840"/>
                <a:ext cx="581615" cy="158315"/>
              </a:xfrm>
              <a:custGeom>
                <a:avLst/>
                <a:gdLst/>
                <a:ahLst/>
                <a:cxnLst/>
                <a:rect l="l" t="t" r="r" b="b"/>
                <a:pathLst>
                  <a:path w="581615" h="158315" extrusionOk="0">
                    <a:moveTo>
                      <a:pt x="0" y="79153"/>
                    </a:moveTo>
                    <a:cubicBezTo>
                      <a:pt x="0" y="35433"/>
                      <a:pt x="130197" y="0"/>
                      <a:pt x="290808" y="0"/>
                    </a:cubicBezTo>
                    <a:cubicBezTo>
                      <a:pt x="451409" y="0"/>
                      <a:pt x="581616" y="35433"/>
                      <a:pt x="581616" y="79153"/>
                    </a:cubicBezTo>
                    <a:cubicBezTo>
                      <a:pt x="581616" y="122873"/>
                      <a:pt x="451409" y="158315"/>
                      <a:pt x="290808" y="158315"/>
                    </a:cubicBezTo>
                    <a:cubicBezTo>
                      <a:pt x="130197" y="158315"/>
                      <a:pt x="0" y="122873"/>
                      <a:pt x="0" y="79153"/>
                    </a:cubicBezTo>
                    <a:close/>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65" name="Google Shape;1865;p33"/>
              <p:cNvSpPr/>
              <p:nvPr/>
            </p:nvSpPr>
            <p:spPr>
              <a:xfrm>
                <a:off x="8319351" y="5636809"/>
                <a:ext cx="581615" cy="79171"/>
              </a:xfrm>
              <a:custGeom>
                <a:avLst/>
                <a:gdLst/>
                <a:ahLst/>
                <a:cxnLst/>
                <a:rect l="l" t="t" r="r" b="b"/>
                <a:pathLst>
                  <a:path w="581615" h="79171" extrusionOk="0">
                    <a:moveTo>
                      <a:pt x="0" y="0"/>
                    </a:moveTo>
                    <a:cubicBezTo>
                      <a:pt x="0" y="43719"/>
                      <a:pt x="130207" y="79171"/>
                      <a:pt x="290808" y="79171"/>
                    </a:cubicBezTo>
                    <a:cubicBezTo>
                      <a:pt x="451418" y="79171"/>
                      <a:pt x="581616" y="43719"/>
                      <a:pt x="581616" y="0"/>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66" name="Google Shape;1866;p33"/>
              <p:cNvSpPr/>
              <p:nvPr/>
            </p:nvSpPr>
            <p:spPr>
              <a:xfrm>
                <a:off x="8319351" y="4973992"/>
                <a:ext cx="9525" cy="657720"/>
              </a:xfrm>
              <a:custGeom>
                <a:avLst/>
                <a:gdLst/>
                <a:ahLst/>
                <a:cxnLst/>
                <a:rect l="l" t="t" r="r" b="b"/>
                <a:pathLst>
                  <a:path w="9525" h="657720" extrusionOk="0">
                    <a:moveTo>
                      <a:pt x="0" y="657720"/>
                    </a:moveTo>
                    <a:lnTo>
                      <a:pt x="0" y="0"/>
                    </a:ln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67" name="Google Shape;1867;p33"/>
              <p:cNvSpPr/>
              <p:nvPr/>
            </p:nvSpPr>
            <p:spPr>
              <a:xfrm>
                <a:off x="8900966" y="4973992"/>
                <a:ext cx="9525" cy="657720"/>
              </a:xfrm>
              <a:custGeom>
                <a:avLst/>
                <a:gdLst/>
                <a:ahLst/>
                <a:cxnLst/>
                <a:rect l="l" t="t" r="r" b="b"/>
                <a:pathLst>
                  <a:path w="9525" h="657720" extrusionOk="0">
                    <a:moveTo>
                      <a:pt x="0" y="0"/>
                    </a:moveTo>
                    <a:lnTo>
                      <a:pt x="0" y="657720"/>
                    </a:ln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68" name="Google Shape;1868;p33"/>
              <p:cNvSpPr/>
              <p:nvPr/>
            </p:nvSpPr>
            <p:spPr>
              <a:xfrm>
                <a:off x="8319351" y="5557627"/>
                <a:ext cx="581615" cy="79181"/>
              </a:xfrm>
              <a:custGeom>
                <a:avLst/>
                <a:gdLst/>
                <a:ahLst/>
                <a:cxnLst/>
                <a:rect l="l" t="t" r="r" b="b"/>
                <a:pathLst>
                  <a:path w="581615" h="79181" extrusionOk="0">
                    <a:moveTo>
                      <a:pt x="581616" y="79182"/>
                    </a:moveTo>
                    <a:cubicBezTo>
                      <a:pt x="581616" y="35462"/>
                      <a:pt x="451418" y="0"/>
                      <a:pt x="290808" y="0"/>
                    </a:cubicBezTo>
                    <a:cubicBezTo>
                      <a:pt x="130207" y="0"/>
                      <a:pt x="0" y="35462"/>
                      <a:pt x="0" y="79182"/>
                    </a:cubicBezTo>
                  </a:path>
                </a:pathLst>
              </a:custGeom>
              <a:noFill/>
              <a:ln w="9525" cap="rnd" cmpd="sng">
                <a:solidFill>
                  <a:schemeClr val="dk2"/>
                </a:solidFill>
                <a:prstDash val="dash"/>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1869" name="Google Shape;1869;p33"/>
          <p:cNvGrpSpPr/>
          <p:nvPr/>
        </p:nvGrpSpPr>
        <p:grpSpPr>
          <a:xfrm>
            <a:off x="1051093" y="536648"/>
            <a:ext cx="1095184" cy="926124"/>
            <a:chOff x="9814993" y="741298"/>
            <a:chExt cx="1095184" cy="926124"/>
          </a:xfrm>
        </p:grpSpPr>
        <p:grpSp>
          <p:nvGrpSpPr>
            <p:cNvPr id="1870" name="Google Shape;1870;p33"/>
            <p:cNvGrpSpPr/>
            <p:nvPr/>
          </p:nvGrpSpPr>
          <p:grpSpPr>
            <a:xfrm>
              <a:off x="9814993" y="741298"/>
              <a:ext cx="1095184" cy="926124"/>
              <a:chOff x="3034905" y="-1515202"/>
              <a:chExt cx="972028" cy="821979"/>
            </a:xfrm>
          </p:grpSpPr>
          <p:sp>
            <p:nvSpPr>
              <p:cNvPr id="1871" name="Google Shape;1871;p33"/>
              <p:cNvSpPr/>
              <p:nvPr/>
            </p:nvSpPr>
            <p:spPr>
              <a:xfrm>
                <a:off x="3056815" y="-1515058"/>
                <a:ext cx="950118" cy="821835"/>
              </a:xfrm>
              <a:custGeom>
                <a:avLst/>
                <a:gdLst/>
                <a:ahLst/>
                <a:cxnLst/>
                <a:rect l="l" t="t" r="r" b="b"/>
                <a:pathLst>
                  <a:path w="950118" h="821835" extrusionOk="0">
                    <a:moveTo>
                      <a:pt x="475059" y="0"/>
                    </a:moveTo>
                    <a:lnTo>
                      <a:pt x="22022" y="673008"/>
                    </a:lnTo>
                    <a:lnTo>
                      <a:pt x="0" y="705745"/>
                    </a:lnTo>
                    <a:cubicBezTo>
                      <a:pt x="0" y="769801"/>
                      <a:pt x="212665" y="821836"/>
                      <a:pt x="475059" y="821836"/>
                    </a:cubicBezTo>
                    <a:cubicBezTo>
                      <a:pt x="737445" y="821836"/>
                      <a:pt x="950119" y="769801"/>
                      <a:pt x="950119" y="705745"/>
                    </a:cubicBezTo>
                    <a:lnTo>
                      <a:pt x="927792" y="672408"/>
                    </a:lnTo>
                    <a:lnTo>
                      <a:pt x="47505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872" name="Google Shape;1872;p33"/>
              <p:cNvGrpSpPr/>
              <p:nvPr/>
            </p:nvGrpSpPr>
            <p:grpSpPr>
              <a:xfrm>
                <a:off x="3034905" y="-1515202"/>
                <a:ext cx="950195" cy="821979"/>
                <a:chOff x="6726228" y="2970999"/>
                <a:chExt cx="950195" cy="821979"/>
              </a:xfrm>
            </p:grpSpPr>
            <p:sp>
              <p:nvSpPr>
                <p:cNvPr id="1873" name="Google Shape;1873;p33"/>
                <p:cNvSpPr/>
                <p:nvPr/>
              </p:nvSpPr>
              <p:spPr>
                <a:xfrm>
                  <a:off x="6726228" y="3569236"/>
                  <a:ext cx="950118" cy="116090"/>
                </a:xfrm>
                <a:custGeom>
                  <a:avLst/>
                  <a:gdLst/>
                  <a:ahLst/>
                  <a:cxnLst/>
                  <a:rect l="l" t="t" r="r" b="b"/>
                  <a:pathLst>
                    <a:path w="950118" h="116090" extrusionOk="0">
                      <a:moveTo>
                        <a:pt x="950119" y="116091"/>
                      </a:moveTo>
                      <a:cubicBezTo>
                        <a:pt x="950119" y="52035"/>
                        <a:pt x="737454" y="0"/>
                        <a:pt x="475059" y="0"/>
                      </a:cubicBezTo>
                      <a:cubicBezTo>
                        <a:pt x="212674" y="0"/>
                        <a:pt x="0" y="52035"/>
                        <a:pt x="0" y="116091"/>
                      </a:cubicBezTo>
                    </a:path>
                  </a:pathLst>
                </a:custGeom>
                <a:noFill/>
                <a:ln w="9525" cap="rnd" cmpd="sng">
                  <a:solidFill>
                    <a:schemeClr val="dk2"/>
                  </a:solidFill>
                  <a:prstDash val="dash"/>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74" name="Google Shape;1874;p33"/>
                <p:cNvSpPr/>
                <p:nvPr/>
              </p:nvSpPr>
              <p:spPr>
                <a:xfrm>
                  <a:off x="6726228" y="3676888"/>
                  <a:ext cx="950118" cy="116090"/>
                </a:xfrm>
                <a:custGeom>
                  <a:avLst/>
                  <a:gdLst/>
                  <a:ahLst/>
                  <a:cxnLst/>
                  <a:rect l="l" t="t" r="r" b="b"/>
                  <a:pathLst>
                    <a:path w="950118" h="116090" extrusionOk="0">
                      <a:moveTo>
                        <a:pt x="950119" y="0"/>
                      </a:moveTo>
                      <a:cubicBezTo>
                        <a:pt x="950119" y="64056"/>
                        <a:pt x="737454" y="116091"/>
                        <a:pt x="475059" y="116091"/>
                      </a:cubicBezTo>
                      <a:cubicBezTo>
                        <a:pt x="212674" y="116091"/>
                        <a:pt x="0" y="64056"/>
                        <a:pt x="0" y="0"/>
                      </a:cubicBezTo>
                    </a:path>
                  </a:pathLst>
                </a:custGeom>
                <a:noFill/>
                <a:ln w="9525" cap="rnd"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75" name="Google Shape;1875;p33"/>
                <p:cNvSpPr/>
                <p:nvPr/>
              </p:nvSpPr>
              <p:spPr>
                <a:xfrm>
                  <a:off x="6726228" y="2970999"/>
                  <a:ext cx="950195" cy="705888"/>
                </a:xfrm>
                <a:custGeom>
                  <a:avLst/>
                  <a:gdLst/>
                  <a:ahLst/>
                  <a:cxnLst/>
                  <a:rect l="l" t="t" r="r" b="b"/>
                  <a:pathLst>
                    <a:path w="950195" h="705888" extrusionOk="0">
                      <a:moveTo>
                        <a:pt x="950196" y="705888"/>
                      </a:moveTo>
                      <a:lnTo>
                        <a:pt x="475098" y="0"/>
                      </a:lnTo>
                      <a:lnTo>
                        <a:pt x="0" y="705888"/>
                      </a:lnTo>
                    </a:path>
                  </a:pathLst>
                </a:custGeom>
                <a:noFill/>
                <a:ln w="9525" cap="rnd"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1876" name="Google Shape;1876;p33"/>
            <p:cNvSpPr/>
            <p:nvPr/>
          </p:nvSpPr>
          <p:spPr>
            <a:xfrm>
              <a:off x="10357113" y="741300"/>
              <a:ext cx="10954" cy="811771"/>
            </a:xfrm>
            <a:custGeom>
              <a:avLst/>
              <a:gdLst/>
              <a:ahLst/>
              <a:cxnLst/>
              <a:rect l="l" t="t" r="r" b="b"/>
              <a:pathLst>
                <a:path w="9525" h="705888" extrusionOk="0">
                  <a:moveTo>
                    <a:pt x="0" y="705888"/>
                  </a:moveTo>
                  <a:lnTo>
                    <a:pt x="0" y="0"/>
                  </a:lnTo>
                </a:path>
              </a:pathLst>
            </a:custGeom>
            <a:noFill/>
            <a:ln w="12700" cap="rnd" cmpd="sng">
              <a:solidFill>
                <a:schemeClr val="dk2"/>
              </a:solidFill>
              <a:prstDash val="solid"/>
              <a:round/>
              <a:headEnd type="none" w="sm" len="sm"/>
              <a:tailEnd type="none" w="sm" len="sm"/>
            </a:ln>
            <a:effectLst>
              <a:outerShdw dist="9525" dir="135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1877" name="Google Shape;1877;p33"/>
          <p:cNvGrpSpPr/>
          <p:nvPr/>
        </p:nvGrpSpPr>
        <p:grpSpPr>
          <a:xfrm rot="737522">
            <a:off x="8962851" y="5276727"/>
            <a:ext cx="1119469" cy="1118426"/>
            <a:chOff x="9709827" y="5323217"/>
            <a:chExt cx="1119440" cy="1118397"/>
          </a:xfrm>
        </p:grpSpPr>
        <p:sp>
          <p:nvSpPr>
            <p:cNvPr id="1878" name="Google Shape;1878;p33"/>
            <p:cNvSpPr/>
            <p:nvPr/>
          </p:nvSpPr>
          <p:spPr>
            <a:xfrm rot="-733890">
              <a:off x="9811319" y="5410960"/>
              <a:ext cx="926818" cy="919417"/>
            </a:xfrm>
            <a:custGeom>
              <a:avLst/>
              <a:gdLst/>
              <a:ahLst/>
              <a:cxnLst/>
              <a:rect l="l" t="t" r="r" b="b"/>
              <a:pathLst>
                <a:path w="633412" h="628354" extrusionOk="0">
                  <a:moveTo>
                    <a:pt x="0" y="0"/>
                  </a:moveTo>
                  <a:lnTo>
                    <a:pt x="0" y="494709"/>
                  </a:lnTo>
                  <a:lnTo>
                    <a:pt x="138712" y="628355"/>
                  </a:lnTo>
                  <a:lnTo>
                    <a:pt x="633413" y="628355"/>
                  </a:lnTo>
                  <a:lnTo>
                    <a:pt x="633413" y="133645"/>
                  </a:lnTo>
                  <a:lnTo>
                    <a:pt x="494709" y="0"/>
                  </a:ln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879" name="Google Shape;1879;p33"/>
            <p:cNvGrpSpPr/>
            <p:nvPr/>
          </p:nvGrpSpPr>
          <p:grpSpPr>
            <a:xfrm rot="-737681">
              <a:off x="9798558" y="5417195"/>
              <a:ext cx="941978" cy="934847"/>
              <a:chOff x="8319351" y="1186300"/>
              <a:chExt cx="642899" cy="638032"/>
            </a:xfrm>
          </p:grpSpPr>
          <p:sp>
            <p:nvSpPr>
              <p:cNvPr id="1880" name="Google Shape;1880;p33"/>
              <p:cNvSpPr/>
              <p:nvPr/>
            </p:nvSpPr>
            <p:spPr>
              <a:xfrm>
                <a:off x="8319351" y="1681029"/>
                <a:ext cx="494728" cy="9525"/>
              </a:xfrm>
              <a:custGeom>
                <a:avLst/>
                <a:gdLst/>
                <a:ahLst/>
                <a:cxnLst/>
                <a:rect l="l" t="t" r="r" b="b"/>
                <a:pathLst>
                  <a:path w="494728" h="9525" extrusionOk="0">
                    <a:moveTo>
                      <a:pt x="0" y="0"/>
                    </a:moveTo>
                    <a:lnTo>
                      <a:pt x="494729" y="0"/>
                    </a:lnTo>
                  </a:path>
                </a:pathLst>
              </a:custGeom>
              <a:noFill/>
              <a:ln w="9525" cap="rnd" cmpd="sng">
                <a:solidFill>
                  <a:schemeClr val="dk2"/>
                </a:solidFill>
                <a:prstDash val="dash"/>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81" name="Google Shape;1881;p33"/>
              <p:cNvSpPr/>
              <p:nvPr/>
            </p:nvSpPr>
            <p:spPr>
              <a:xfrm>
                <a:off x="8457997" y="1320079"/>
                <a:ext cx="9525" cy="494728"/>
              </a:xfrm>
              <a:custGeom>
                <a:avLst/>
                <a:gdLst/>
                <a:ahLst/>
                <a:cxnLst/>
                <a:rect l="l" t="t" r="r" b="b"/>
                <a:pathLst>
                  <a:path w="9525" h="494728" extrusionOk="0">
                    <a:moveTo>
                      <a:pt x="0" y="0"/>
                    </a:moveTo>
                    <a:lnTo>
                      <a:pt x="0" y="494729"/>
                    </a:ln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82" name="Google Shape;1882;p33"/>
              <p:cNvSpPr/>
              <p:nvPr/>
            </p:nvSpPr>
            <p:spPr>
              <a:xfrm>
                <a:off x="8319351" y="1681029"/>
                <a:ext cx="138646" cy="133778"/>
              </a:xfrm>
              <a:custGeom>
                <a:avLst/>
                <a:gdLst/>
                <a:ahLst/>
                <a:cxnLst/>
                <a:rect l="l" t="t" r="r" b="b"/>
                <a:pathLst>
                  <a:path w="138646" h="133778" extrusionOk="0">
                    <a:moveTo>
                      <a:pt x="0" y="0"/>
                    </a:moveTo>
                    <a:lnTo>
                      <a:pt x="138646" y="133779"/>
                    </a:ln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83" name="Google Shape;1883;p33"/>
              <p:cNvSpPr/>
              <p:nvPr/>
            </p:nvSpPr>
            <p:spPr>
              <a:xfrm>
                <a:off x="8319351" y="1186300"/>
                <a:ext cx="9525" cy="494728"/>
              </a:xfrm>
              <a:custGeom>
                <a:avLst/>
                <a:gdLst/>
                <a:ahLst/>
                <a:cxnLst/>
                <a:rect l="l" t="t" r="r" b="b"/>
                <a:pathLst>
                  <a:path w="9525" h="494728" extrusionOk="0">
                    <a:moveTo>
                      <a:pt x="0" y="0"/>
                    </a:moveTo>
                    <a:lnTo>
                      <a:pt x="0" y="494728"/>
                    </a:ln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84" name="Google Shape;1884;p33"/>
              <p:cNvSpPr/>
              <p:nvPr/>
            </p:nvSpPr>
            <p:spPr>
              <a:xfrm>
                <a:off x="8319351" y="1186300"/>
                <a:ext cx="138646" cy="133778"/>
              </a:xfrm>
              <a:custGeom>
                <a:avLst/>
                <a:gdLst/>
                <a:ahLst/>
                <a:cxnLst/>
                <a:rect l="l" t="t" r="r" b="b"/>
                <a:pathLst>
                  <a:path w="138646" h="133778" extrusionOk="0">
                    <a:moveTo>
                      <a:pt x="138646" y="133779"/>
                    </a:moveTo>
                    <a:lnTo>
                      <a:pt x="0" y="0"/>
                    </a:ln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85" name="Google Shape;1885;p33"/>
              <p:cNvSpPr/>
              <p:nvPr/>
            </p:nvSpPr>
            <p:spPr>
              <a:xfrm>
                <a:off x="8814079" y="1186300"/>
                <a:ext cx="138646" cy="133778"/>
              </a:xfrm>
              <a:custGeom>
                <a:avLst/>
                <a:gdLst/>
                <a:ahLst/>
                <a:cxnLst/>
                <a:rect l="l" t="t" r="r" b="b"/>
                <a:pathLst>
                  <a:path w="138646" h="133778" extrusionOk="0">
                    <a:moveTo>
                      <a:pt x="0" y="0"/>
                    </a:moveTo>
                    <a:lnTo>
                      <a:pt x="138646" y="133779"/>
                    </a:ln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86" name="Google Shape;1886;p33"/>
              <p:cNvSpPr/>
              <p:nvPr/>
            </p:nvSpPr>
            <p:spPr>
              <a:xfrm>
                <a:off x="8319351" y="1186300"/>
                <a:ext cx="494728" cy="9525"/>
              </a:xfrm>
              <a:custGeom>
                <a:avLst/>
                <a:gdLst/>
                <a:ahLst/>
                <a:cxnLst/>
                <a:rect l="l" t="t" r="r" b="b"/>
                <a:pathLst>
                  <a:path w="494728" h="9525" extrusionOk="0">
                    <a:moveTo>
                      <a:pt x="0" y="0"/>
                    </a:moveTo>
                    <a:lnTo>
                      <a:pt x="494729" y="0"/>
                    </a:ln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87" name="Google Shape;1887;p33"/>
              <p:cNvSpPr/>
              <p:nvPr/>
            </p:nvSpPr>
            <p:spPr>
              <a:xfrm>
                <a:off x="8952725" y="1320079"/>
                <a:ext cx="9525" cy="494728"/>
              </a:xfrm>
              <a:custGeom>
                <a:avLst/>
                <a:gdLst/>
                <a:ahLst/>
                <a:cxnLst/>
                <a:rect l="l" t="t" r="r" b="b"/>
                <a:pathLst>
                  <a:path w="9525" h="494728" extrusionOk="0">
                    <a:moveTo>
                      <a:pt x="0" y="0"/>
                    </a:moveTo>
                    <a:lnTo>
                      <a:pt x="0" y="494729"/>
                    </a:ln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88" name="Google Shape;1888;p33"/>
              <p:cNvSpPr/>
              <p:nvPr/>
            </p:nvSpPr>
            <p:spPr>
              <a:xfrm>
                <a:off x="8457997" y="1814807"/>
                <a:ext cx="494728" cy="9525"/>
              </a:xfrm>
              <a:custGeom>
                <a:avLst/>
                <a:gdLst/>
                <a:ahLst/>
                <a:cxnLst/>
                <a:rect l="l" t="t" r="r" b="b"/>
                <a:pathLst>
                  <a:path w="494728" h="9525" extrusionOk="0">
                    <a:moveTo>
                      <a:pt x="494729" y="0"/>
                    </a:moveTo>
                    <a:lnTo>
                      <a:pt x="0" y="0"/>
                    </a:ln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89" name="Google Shape;1889;p33"/>
              <p:cNvSpPr/>
              <p:nvPr/>
            </p:nvSpPr>
            <p:spPr>
              <a:xfrm>
                <a:off x="8457997" y="1320079"/>
                <a:ext cx="494728" cy="9525"/>
              </a:xfrm>
              <a:custGeom>
                <a:avLst/>
                <a:gdLst/>
                <a:ahLst/>
                <a:cxnLst/>
                <a:rect l="l" t="t" r="r" b="b"/>
                <a:pathLst>
                  <a:path w="494728" h="9525" extrusionOk="0">
                    <a:moveTo>
                      <a:pt x="494729" y="0"/>
                    </a:moveTo>
                    <a:lnTo>
                      <a:pt x="0" y="0"/>
                    </a:ln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90" name="Google Shape;1890;p33"/>
              <p:cNvSpPr/>
              <p:nvPr/>
            </p:nvSpPr>
            <p:spPr>
              <a:xfrm>
                <a:off x="8814079" y="1186300"/>
                <a:ext cx="9525" cy="494728"/>
              </a:xfrm>
              <a:custGeom>
                <a:avLst/>
                <a:gdLst/>
                <a:ahLst/>
                <a:cxnLst/>
                <a:rect l="l" t="t" r="r" b="b"/>
                <a:pathLst>
                  <a:path w="9525" h="494728" extrusionOk="0">
                    <a:moveTo>
                      <a:pt x="0" y="494728"/>
                    </a:moveTo>
                    <a:lnTo>
                      <a:pt x="0" y="0"/>
                    </a:lnTo>
                  </a:path>
                </a:pathLst>
              </a:custGeom>
              <a:noFill/>
              <a:ln w="9525" cap="rnd" cmpd="sng">
                <a:solidFill>
                  <a:schemeClr val="dk2"/>
                </a:solidFill>
                <a:prstDash val="dash"/>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91" name="Google Shape;1891;p33"/>
              <p:cNvSpPr/>
              <p:nvPr/>
            </p:nvSpPr>
            <p:spPr>
              <a:xfrm>
                <a:off x="8814079" y="1681029"/>
                <a:ext cx="138646" cy="133778"/>
              </a:xfrm>
              <a:custGeom>
                <a:avLst/>
                <a:gdLst/>
                <a:ahLst/>
                <a:cxnLst/>
                <a:rect l="l" t="t" r="r" b="b"/>
                <a:pathLst>
                  <a:path w="138646" h="133778" extrusionOk="0">
                    <a:moveTo>
                      <a:pt x="138646" y="133779"/>
                    </a:moveTo>
                    <a:lnTo>
                      <a:pt x="0" y="0"/>
                    </a:lnTo>
                  </a:path>
                </a:pathLst>
              </a:custGeom>
              <a:noFill/>
              <a:ln w="9525" cap="rnd" cmpd="sng">
                <a:solidFill>
                  <a:schemeClr val="dk2"/>
                </a:solidFill>
                <a:prstDash val="dash"/>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1892" name="Google Shape;1892;p33"/>
          <p:cNvGrpSpPr/>
          <p:nvPr/>
        </p:nvGrpSpPr>
        <p:grpSpPr>
          <a:xfrm>
            <a:off x="10063206" y="5119789"/>
            <a:ext cx="819297" cy="839255"/>
            <a:chOff x="10238431" y="4359914"/>
            <a:chExt cx="819297" cy="839255"/>
          </a:xfrm>
        </p:grpSpPr>
        <p:grpSp>
          <p:nvGrpSpPr>
            <p:cNvPr id="1893" name="Google Shape;1893;p33"/>
            <p:cNvGrpSpPr/>
            <p:nvPr/>
          </p:nvGrpSpPr>
          <p:grpSpPr>
            <a:xfrm>
              <a:off x="10238431" y="4359914"/>
              <a:ext cx="819297" cy="839255"/>
              <a:chOff x="2176960" y="794387"/>
              <a:chExt cx="1211082" cy="1240583"/>
            </a:xfrm>
          </p:grpSpPr>
          <p:sp>
            <p:nvSpPr>
              <p:cNvPr id="1894" name="Google Shape;1894;p33"/>
              <p:cNvSpPr/>
              <p:nvPr/>
            </p:nvSpPr>
            <p:spPr>
              <a:xfrm>
                <a:off x="2177038" y="824848"/>
                <a:ext cx="1210043" cy="1210122"/>
              </a:xfrm>
              <a:custGeom>
                <a:avLst/>
                <a:gdLst/>
                <a:ahLst/>
                <a:cxnLst/>
                <a:rect l="l" t="t" r="r" b="b"/>
                <a:pathLst>
                  <a:path w="734472" h="734520" extrusionOk="0">
                    <a:moveTo>
                      <a:pt x="0" y="367265"/>
                    </a:moveTo>
                    <a:cubicBezTo>
                      <a:pt x="0" y="164430"/>
                      <a:pt x="164402" y="0"/>
                      <a:pt x="367285" y="0"/>
                    </a:cubicBezTo>
                    <a:cubicBezTo>
                      <a:pt x="570072" y="0"/>
                      <a:pt x="734473" y="164430"/>
                      <a:pt x="734473" y="367265"/>
                    </a:cubicBezTo>
                    <a:cubicBezTo>
                      <a:pt x="734473" y="570090"/>
                      <a:pt x="570072" y="734520"/>
                      <a:pt x="367285" y="734520"/>
                    </a:cubicBezTo>
                    <a:cubicBezTo>
                      <a:pt x="164402" y="734520"/>
                      <a:pt x="0" y="570090"/>
                      <a:pt x="0" y="36726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895" name="Google Shape;1895;p33"/>
              <p:cNvGrpSpPr/>
              <p:nvPr/>
            </p:nvGrpSpPr>
            <p:grpSpPr>
              <a:xfrm>
                <a:off x="2176960" y="794387"/>
                <a:ext cx="1211082" cy="1211003"/>
                <a:chOff x="9753387" y="4851015"/>
                <a:chExt cx="734568" cy="734520"/>
              </a:xfrm>
            </p:grpSpPr>
            <p:sp>
              <p:nvSpPr>
                <p:cNvPr id="1896" name="Google Shape;1896;p33"/>
                <p:cNvSpPr/>
                <p:nvPr/>
              </p:nvSpPr>
              <p:spPr>
                <a:xfrm>
                  <a:off x="9753482" y="4851015"/>
                  <a:ext cx="734473" cy="734520"/>
                </a:xfrm>
                <a:custGeom>
                  <a:avLst/>
                  <a:gdLst/>
                  <a:ahLst/>
                  <a:cxnLst/>
                  <a:rect l="l" t="t" r="r" b="b"/>
                  <a:pathLst>
                    <a:path w="734473" h="734520" extrusionOk="0">
                      <a:moveTo>
                        <a:pt x="0" y="367265"/>
                      </a:moveTo>
                      <a:cubicBezTo>
                        <a:pt x="0" y="164430"/>
                        <a:pt x="164401" y="0"/>
                        <a:pt x="367189" y="0"/>
                      </a:cubicBezTo>
                      <a:cubicBezTo>
                        <a:pt x="570072" y="0"/>
                        <a:pt x="734473" y="164430"/>
                        <a:pt x="734473" y="367265"/>
                      </a:cubicBezTo>
                      <a:cubicBezTo>
                        <a:pt x="734473" y="570091"/>
                        <a:pt x="570072" y="734521"/>
                        <a:pt x="367189" y="734521"/>
                      </a:cubicBezTo>
                      <a:cubicBezTo>
                        <a:pt x="164401" y="734521"/>
                        <a:pt x="0" y="570091"/>
                        <a:pt x="0" y="367265"/>
                      </a:cubicBezTo>
                      <a:close/>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97" name="Google Shape;1897;p33"/>
                <p:cNvSpPr/>
                <p:nvPr/>
              </p:nvSpPr>
              <p:spPr>
                <a:xfrm>
                  <a:off x="9753387" y="5086416"/>
                  <a:ext cx="734568" cy="131864"/>
                </a:xfrm>
                <a:custGeom>
                  <a:avLst/>
                  <a:gdLst/>
                  <a:ahLst/>
                  <a:cxnLst/>
                  <a:rect l="l" t="t" r="r" b="b"/>
                  <a:pathLst>
                    <a:path w="734568" h="131864" extrusionOk="0">
                      <a:moveTo>
                        <a:pt x="734569" y="131864"/>
                      </a:moveTo>
                      <a:cubicBezTo>
                        <a:pt x="734569" y="58969"/>
                        <a:pt x="570072" y="0"/>
                        <a:pt x="367284" y="0"/>
                      </a:cubicBezTo>
                      <a:cubicBezTo>
                        <a:pt x="164402" y="0"/>
                        <a:pt x="0" y="58969"/>
                        <a:pt x="0" y="131864"/>
                      </a:cubicBezTo>
                    </a:path>
                  </a:pathLst>
                </a:custGeom>
                <a:noFill/>
                <a:ln w="9525" cap="rnd" cmpd="sng">
                  <a:solidFill>
                    <a:schemeClr val="dk2"/>
                  </a:solidFill>
                  <a:prstDash val="dash"/>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98" name="Google Shape;1898;p33"/>
                <p:cNvSpPr/>
                <p:nvPr/>
              </p:nvSpPr>
              <p:spPr>
                <a:xfrm>
                  <a:off x="9753387" y="5218280"/>
                  <a:ext cx="734568" cy="131864"/>
                </a:xfrm>
                <a:custGeom>
                  <a:avLst/>
                  <a:gdLst/>
                  <a:ahLst/>
                  <a:cxnLst/>
                  <a:rect l="l" t="t" r="r" b="b"/>
                  <a:pathLst>
                    <a:path w="734568" h="131864" extrusionOk="0">
                      <a:moveTo>
                        <a:pt x="0" y="0"/>
                      </a:moveTo>
                      <a:cubicBezTo>
                        <a:pt x="0" y="72885"/>
                        <a:pt x="164402" y="131864"/>
                        <a:pt x="367284" y="131864"/>
                      </a:cubicBezTo>
                      <a:cubicBezTo>
                        <a:pt x="570072" y="131864"/>
                        <a:pt x="734569" y="72894"/>
                        <a:pt x="734569" y="0"/>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1899" name="Google Shape;1899;p33"/>
            <p:cNvSpPr/>
            <p:nvPr/>
          </p:nvSpPr>
          <p:spPr>
            <a:xfrm>
              <a:off x="10668225" y="4749425"/>
              <a:ext cx="389321" cy="16597"/>
            </a:xfrm>
            <a:custGeom>
              <a:avLst/>
              <a:gdLst/>
              <a:ahLst/>
              <a:cxnLst/>
              <a:rect l="l" t="t" r="r" b="b"/>
              <a:pathLst>
                <a:path w="367284" h="9525" extrusionOk="0">
                  <a:moveTo>
                    <a:pt x="367285" y="0"/>
                  </a:moveTo>
                  <a:lnTo>
                    <a:pt x="0" y="0"/>
                  </a:ln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solidFill>
                  <a:schemeClr val="dk1"/>
                </a:solidFill>
                <a:latin typeface="Calibri"/>
                <a:ea typeface="Calibri"/>
                <a:cs typeface="Calibri"/>
                <a:sym typeface="Calibri"/>
              </a:endParaRPr>
            </a:p>
          </p:txBody>
        </p:sp>
      </p:grpSp>
      <p:sp>
        <p:nvSpPr>
          <p:cNvPr id="1900" name="Google Shape;1900;p33"/>
          <p:cNvSpPr/>
          <p:nvPr/>
        </p:nvSpPr>
        <p:spPr>
          <a:xfrm rot="5400000">
            <a:off x="973800" y="5457523"/>
            <a:ext cx="800782" cy="646187"/>
          </a:xfrm>
          <a:custGeom>
            <a:avLst/>
            <a:gdLst/>
            <a:ahLst/>
            <a:cxnLst/>
            <a:rect l="l" t="t" r="r" b="b"/>
            <a:pathLst>
              <a:path w="502846" h="405769" extrusionOk="0">
                <a:moveTo>
                  <a:pt x="37388" y="714"/>
                </a:moveTo>
                <a:cubicBezTo>
                  <a:pt x="17813" y="50395"/>
                  <a:pt x="-2041" y="101848"/>
                  <a:pt x="103" y="155258"/>
                </a:cubicBezTo>
                <a:cubicBezTo>
                  <a:pt x="2247" y="208668"/>
                  <a:pt x="31422" y="264874"/>
                  <a:pt x="82409" y="280999"/>
                </a:cubicBezTo>
                <a:cubicBezTo>
                  <a:pt x="125938" y="294794"/>
                  <a:pt x="174594" y="275966"/>
                  <a:pt x="207964" y="244740"/>
                </a:cubicBezTo>
                <a:cubicBezTo>
                  <a:pt x="241333" y="213515"/>
                  <a:pt x="262213" y="171570"/>
                  <a:pt x="281880" y="130371"/>
                </a:cubicBezTo>
                <a:cubicBezTo>
                  <a:pt x="290847" y="115009"/>
                  <a:pt x="295610" y="97550"/>
                  <a:pt x="295675" y="79757"/>
                </a:cubicBezTo>
                <a:cubicBezTo>
                  <a:pt x="294184" y="62140"/>
                  <a:pt x="279923" y="44336"/>
                  <a:pt x="262213" y="45642"/>
                </a:cubicBezTo>
                <a:cubicBezTo>
                  <a:pt x="241427" y="47319"/>
                  <a:pt x="231267" y="71647"/>
                  <a:pt x="228097" y="92247"/>
                </a:cubicBezTo>
                <a:cubicBezTo>
                  <a:pt x="216427" y="171747"/>
                  <a:pt x="239870" y="252384"/>
                  <a:pt x="292320" y="313251"/>
                </a:cubicBezTo>
                <a:cubicBezTo>
                  <a:pt x="345581" y="373446"/>
                  <a:pt x="422414" y="407477"/>
                  <a:pt x="502790" y="406462"/>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84"/>
        <p:cNvGrpSpPr/>
        <p:nvPr/>
      </p:nvGrpSpPr>
      <p:grpSpPr>
        <a:xfrm>
          <a:off x="0" y="0"/>
          <a:ext cx="0" cy="0"/>
          <a:chOff x="0" y="0"/>
          <a:chExt cx="0" cy="0"/>
        </a:xfrm>
      </p:grpSpPr>
      <p:grpSp>
        <p:nvGrpSpPr>
          <p:cNvPr id="1285" name="Google Shape;1285;p23"/>
          <p:cNvGrpSpPr/>
          <p:nvPr/>
        </p:nvGrpSpPr>
        <p:grpSpPr>
          <a:xfrm>
            <a:off x="4264899" y="1901648"/>
            <a:ext cx="3521123" cy="279331"/>
            <a:chOff x="2600043" y="1462462"/>
            <a:chExt cx="6991903" cy="421505"/>
          </a:xfrm>
        </p:grpSpPr>
        <p:sp>
          <p:nvSpPr>
            <p:cNvPr id="1286" name="Google Shape;1286;p23"/>
            <p:cNvSpPr/>
            <p:nvPr/>
          </p:nvSpPr>
          <p:spPr>
            <a:xfrm rot="79933">
              <a:off x="2601610" y="1543677"/>
              <a:ext cx="6988770" cy="231810"/>
            </a:xfrm>
            <a:custGeom>
              <a:avLst/>
              <a:gdLst/>
              <a:ahLst/>
              <a:cxnLst/>
              <a:rect l="l" t="t" r="r" b="b"/>
              <a:pathLst>
                <a:path w="1666519" h="95668" extrusionOk="0">
                  <a:moveTo>
                    <a:pt x="-56" y="96382"/>
                  </a:moveTo>
                  <a:cubicBezTo>
                    <a:pt x="416970" y="37752"/>
                    <a:pt x="839962" y="-21157"/>
                    <a:pt x="1261835" y="8764"/>
                  </a:cubicBezTo>
                  <a:cubicBezTo>
                    <a:pt x="1397848" y="18308"/>
                    <a:pt x="1533051" y="37211"/>
                    <a:pt x="1666464" y="65343"/>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1287" name="Google Shape;1287;p23"/>
            <p:cNvSpPr/>
            <p:nvPr/>
          </p:nvSpPr>
          <p:spPr>
            <a:xfrm rot="118849">
              <a:off x="3788987" y="1593944"/>
              <a:ext cx="4718447" cy="208541"/>
            </a:xfrm>
            <a:custGeom>
              <a:avLst/>
              <a:gdLst/>
              <a:ahLst/>
              <a:cxnLst/>
              <a:rect l="l" t="t" r="r" b="b"/>
              <a:pathLst>
                <a:path w="1124777" h="86032" extrusionOk="0">
                  <a:moveTo>
                    <a:pt x="-56" y="86746"/>
                  </a:moveTo>
                  <a:cubicBezTo>
                    <a:pt x="369218" y="7088"/>
                    <a:pt x="748261" y="-17445"/>
                    <a:pt x="1124721" y="13948"/>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grpSp>
      <p:sp>
        <p:nvSpPr>
          <p:cNvPr id="1289" name="Google Shape;1289;p23"/>
          <p:cNvSpPr txBox="1">
            <a:spLocks noGrp="1"/>
          </p:cNvSpPr>
          <p:nvPr>
            <p:ph type="title"/>
          </p:nvPr>
        </p:nvSpPr>
        <p:spPr>
          <a:xfrm>
            <a:off x="2476800" y="1291050"/>
            <a:ext cx="7238400" cy="6459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dirty="0">
                <a:latin typeface="Calibri" panose="020F0502020204030204" pitchFamily="34" charset="0"/>
                <a:ea typeface="Calibri" panose="020F0502020204030204" pitchFamily="34" charset="0"/>
                <a:cs typeface="Calibri" panose="020F0502020204030204" pitchFamily="34" charset="0"/>
              </a:rPr>
              <a:t>Quy hoạch tuyến tính là gì?</a:t>
            </a:r>
            <a:endParaRPr dirty="0">
              <a:latin typeface="Calibri" panose="020F0502020204030204" pitchFamily="34" charset="0"/>
              <a:ea typeface="Calibri" panose="020F0502020204030204" pitchFamily="34" charset="0"/>
              <a:cs typeface="Calibri" panose="020F0502020204030204" pitchFamily="34" charset="0"/>
            </a:endParaRPr>
          </a:p>
        </p:txBody>
      </p:sp>
      <p:sp>
        <p:nvSpPr>
          <p:cNvPr id="1290" name="Google Shape;1290;p23"/>
          <p:cNvSpPr txBox="1">
            <a:spLocks noGrp="1"/>
          </p:cNvSpPr>
          <p:nvPr>
            <p:ph type="body" idx="1"/>
          </p:nvPr>
        </p:nvSpPr>
        <p:spPr>
          <a:xfrm>
            <a:off x="2079313" y="1713725"/>
            <a:ext cx="7806779" cy="4169066"/>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endParaRPr dirty="0"/>
          </a:p>
          <a:p>
            <a:pPr marL="285750" lvl="0" indent="-285750" rtl="0">
              <a:spcBef>
                <a:spcPts val="0"/>
              </a:spcBef>
              <a:spcAft>
                <a:spcPts val="0"/>
              </a:spcAft>
              <a:buFontTx/>
              <a:buChar char="-"/>
            </a:pPr>
            <a:r>
              <a:rPr lang="vi-VN" sz="2000" b="1" i="1"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Quy hoạch tuyến tính </a:t>
            </a:r>
            <a:r>
              <a:rPr lang="vi-VN" sz="2000" b="1" i="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 linear programming (LP</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là một thuật toán nhằm tìm ra </a:t>
            </a:r>
            <a:r>
              <a:rPr lang="vi-VN" sz="2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phương án</a:t>
            </a:r>
            <a:r>
              <a:rPr lang="en-US" sz="2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tối ưu</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(hoặc kế hoạch tối ưu) từ vô số các phương án quyết định. </a:t>
            </a:r>
            <a:endPar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285750" lvl="0" indent="-285750" rtl="0">
              <a:spcBef>
                <a:spcPts val="0"/>
              </a:spcBef>
              <a:spcAft>
                <a:spcPts val="0"/>
              </a:spcAft>
              <a:buFontTx/>
              <a:buChar char="-"/>
            </a:pPr>
            <a:r>
              <a:rPr lang="vi-VN" sz="2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Phương án tối ưu </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là phương</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án thoả mãn được các mục tiêu đề ra của một hãng, phụ thuộc vào các hạn chế và các r</a:t>
            </a:r>
            <a:r>
              <a:rPr lang="en-US" sz="2000" dirty="0">
                <a:solidFill>
                  <a:srgbClr val="000000"/>
                </a:solidFill>
                <a:latin typeface="Calibri" panose="020F0502020204030204" pitchFamily="34" charset="0"/>
                <a:ea typeface="Calibri" panose="020F0502020204030204" pitchFamily="34" charset="0"/>
                <a:cs typeface="Calibri" panose="020F0502020204030204" pitchFamily="34" charset="0"/>
              </a:rPr>
              <a:t>à</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ng</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buộc.</a:t>
            </a:r>
            <a:endPar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285750" lvl="0" indent="-285750" rtl="0">
              <a:spcBef>
                <a:spcPts val="0"/>
              </a:spcBef>
              <a:spcAft>
                <a:spcPts val="0"/>
              </a:spcAft>
              <a:buFontTx/>
              <a:buChar char="-"/>
            </a:pPr>
            <a:r>
              <a:rPr lang="vi-VN" sz="2000" b="1" i="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Thuật toán LP </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đề cập đến vấn đề phân bổ </a:t>
            </a:r>
            <a:r>
              <a:rPr lang="vi-VN" sz="2000" b="0" i="0" u="sng"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nguồn lực khan hiếm</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giữa các hoạt động cạnh</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tranh trong một phương án tối ưu để đạt được hiệu quả cao nhất, lãi gộp cao nhất hay doanh</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thu hoặc chi phí thấp nhất. </a:t>
            </a:r>
            <a:br>
              <a:rPr lang="vi-VN" dirty="0"/>
            </a:br>
            <a:r>
              <a:rPr lang="en" dirty="0"/>
              <a:t>.</a:t>
            </a:r>
            <a:endParaRPr dirty="0"/>
          </a:p>
        </p:txBody>
      </p:sp>
      <p:grpSp>
        <p:nvGrpSpPr>
          <p:cNvPr id="1291" name="Google Shape;1291;p23"/>
          <p:cNvGrpSpPr/>
          <p:nvPr/>
        </p:nvGrpSpPr>
        <p:grpSpPr>
          <a:xfrm rot="-2999664" flipH="1">
            <a:off x="11053967" y="4355736"/>
            <a:ext cx="874940" cy="2951792"/>
            <a:chOff x="4956637" y="584511"/>
            <a:chExt cx="1835125" cy="6191178"/>
          </a:xfrm>
        </p:grpSpPr>
        <p:sp>
          <p:nvSpPr>
            <p:cNvPr id="1292" name="Google Shape;1292;p23"/>
            <p:cNvSpPr/>
            <p:nvPr/>
          </p:nvSpPr>
          <p:spPr>
            <a:xfrm>
              <a:off x="4956647" y="584609"/>
              <a:ext cx="1835115" cy="6190985"/>
            </a:xfrm>
            <a:custGeom>
              <a:avLst/>
              <a:gdLst/>
              <a:ahLst/>
              <a:cxnLst/>
              <a:rect l="l" t="t" r="r" b="b"/>
              <a:pathLst>
                <a:path w="1835115" h="6190985" extrusionOk="0">
                  <a:moveTo>
                    <a:pt x="1114204" y="0"/>
                  </a:moveTo>
                  <a:lnTo>
                    <a:pt x="1114204" y="1"/>
                  </a:lnTo>
                  <a:lnTo>
                    <a:pt x="1114204" y="0"/>
                  </a:lnTo>
                  <a:lnTo>
                    <a:pt x="1114204" y="1"/>
                  </a:lnTo>
                  <a:lnTo>
                    <a:pt x="1114204" y="614024"/>
                  </a:lnTo>
                  <a:lnTo>
                    <a:pt x="1160492" y="614024"/>
                  </a:lnTo>
                  <a:cubicBezTo>
                    <a:pt x="1180700" y="614024"/>
                    <a:pt x="1197119" y="628851"/>
                    <a:pt x="1197119" y="647100"/>
                  </a:cubicBezTo>
                  <a:cubicBezTo>
                    <a:pt x="1197119" y="827994"/>
                    <a:pt x="1293043" y="998109"/>
                    <a:pt x="1455210" y="1104410"/>
                  </a:cubicBezTo>
                  <a:lnTo>
                    <a:pt x="1576961" y="1184191"/>
                  </a:lnTo>
                  <a:cubicBezTo>
                    <a:pt x="1739128" y="1290493"/>
                    <a:pt x="1835052" y="1460493"/>
                    <a:pt x="1835052" y="1641502"/>
                  </a:cubicBezTo>
                  <a:lnTo>
                    <a:pt x="1835052" y="1716437"/>
                  </a:lnTo>
                  <a:lnTo>
                    <a:pt x="1835115" y="1716437"/>
                  </a:lnTo>
                  <a:lnTo>
                    <a:pt x="1603358" y="5992926"/>
                  </a:lnTo>
                  <a:cubicBezTo>
                    <a:pt x="1597358" y="6103846"/>
                    <a:pt x="1496004" y="6190985"/>
                    <a:pt x="1373053" y="6190985"/>
                  </a:cubicBezTo>
                  <a:lnTo>
                    <a:pt x="462126" y="6190985"/>
                  </a:lnTo>
                  <a:cubicBezTo>
                    <a:pt x="339174" y="6190985"/>
                    <a:pt x="237820" y="6103846"/>
                    <a:pt x="231821" y="5992926"/>
                  </a:cubicBezTo>
                  <a:lnTo>
                    <a:pt x="0" y="1716437"/>
                  </a:lnTo>
                  <a:lnTo>
                    <a:pt x="0" y="1641502"/>
                  </a:lnTo>
                  <a:cubicBezTo>
                    <a:pt x="0" y="1460493"/>
                    <a:pt x="95924" y="1290493"/>
                    <a:pt x="258091" y="1184191"/>
                  </a:cubicBezTo>
                  <a:lnTo>
                    <a:pt x="379842" y="1104410"/>
                  </a:lnTo>
                  <a:cubicBezTo>
                    <a:pt x="542009" y="998109"/>
                    <a:pt x="637933" y="827994"/>
                    <a:pt x="637933" y="647100"/>
                  </a:cubicBezTo>
                  <a:cubicBezTo>
                    <a:pt x="637933" y="628851"/>
                    <a:pt x="654352" y="614024"/>
                    <a:pt x="674560" y="614024"/>
                  </a:cubicBezTo>
                  <a:lnTo>
                    <a:pt x="720911" y="614024"/>
                  </a:lnTo>
                  <a:lnTo>
                    <a:pt x="720911" y="193328"/>
                  </a:lnTo>
                  <a:lnTo>
                    <a:pt x="720911" y="193327"/>
                  </a:lnTo>
                  <a:lnTo>
                    <a:pt x="720911" y="193326"/>
                  </a:lnTo>
                  <a:lnTo>
                    <a:pt x="720913" y="193326"/>
                  </a:lnTo>
                  <a:close/>
                </a:path>
              </a:pathLst>
            </a:custGeom>
            <a:solidFill>
              <a:srgbClr val="FFFFFF"/>
            </a:solidFill>
            <a:ln>
              <a:noFill/>
            </a:ln>
            <a:effectLst>
              <a:outerShdw blurRad="100013" dist="19050" dir="5400000" algn="bl" rotWithShape="0">
                <a:srgbClr val="000000">
                  <a:alpha val="52999"/>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1293" name="Google Shape;1293;p23"/>
            <p:cNvGrpSpPr/>
            <p:nvPr/>
          </p:nvGrpSpPr>
          <p:grpSpPr>
            <a:xfrm>
              <a:off x="4956637" y="584511"/>
              <a:ext cx="1835115" cy="6191178"/>
              <a:chOff x="5775584" y="523589"/>
              <a:chExt cx="1835115" cy="6855473"/>
            </a:xfrm>
          </p:grpSpPr>
          <p:sp>
            <p:nvSpPr>
              <p:cNvPr id="1294" name="Google Shape;1294;p23"/>
              <p:cNvSpPr/>
              <p:nvPr/>
            </p:nvSpPr>
            <p:spPr>
              <a:xfrm>
                <a:off x="5775584" y="2424252"/>
                <a:ext cx="1835115" cy="4954810"/>
              </a:xfrm>
              <a:custGeom>
                <a:avLst/>
                <a:gdLst/>
                <a:ahLst/>
                <a:cxnLst/>
                <a:rect l="l" t="t" r="r" b="b"/>
                <a:pathLst>
                  <a:path w="1835115" h="4954810" extrusionOk="0">
                    <a:moveTo>
                      <a:pt x="0" y="0"/>
                    </a:moveTo>
                    <a:lnTo>
                      <a:pt x="1835115" y="0"/>
                    </a:lnTo>
                    <a:lnTo>
                      <a:pt x="1603358" y="4735493"/>
                    </a:lnTo>
                    <a:cubicBezTo>
                      <a:pt x="1597358" y="4858318"/>
                      <a:pt x="1496004" y="4954810"/>
                      <a:pt x="1373053" y="4954810"/>
                    </a:cubicBezTo>
                    <a:lnTo>
                      <a:pt x="462126" y="4954810"/>
                    </a:lnTo>
                    <a:cubicBezTo>
                      <a:pt x="339174" y="4954810"/>
                      <a:pt x="237820" y="4858318"/>
                      <a:pt x="231821" y="4735493"/>
                    </a:cubicBez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95" name="Google Shape;1295;p23"/>
              <p:cNvSpPr/>
              <p:nvPr/>
            </p:nvSpPr>
            <p:spPr>
              <a:xfrm>
                <a:off x="7015076" y="2463594"/>
                <a:ext cx="475702" cy="4876189"/>
              </a:xfrm>
              <a:custGeom>
                <a:avLst/>
                <a:gdLst/>
                <a:ahLst/>
                <a:cxnLst/>
                <a:rect l="l" t="t" r="r" b="b"/>
                <a:pathLst>
                  <a:path w="475702" h="4876189" extrusionOk="0">
                    <a:moveTo>
                      <a:pt x="0" y="4876190"/>
                    </a:moveTo>
                    <a:cubicBezTo>
                      <a:pt x="34732" y="4836848"/>
                      <a:pt x="58097" y="4771426"/>
                      <a:pt x="60307" y="4696215"/>
                    </a:cubicBezTo>
                    <a:lnTo>
                      <a:pt x="196899" y="0"/>
                    </a:lnTo>
                    <a:lnTo>
                      <a:pt x="475703" y="0"/>
                    </a:lnTo>
                    <a:lnTo>
                      <a:pt x="245903" y="4696215"/>
                    </a:lnTo>
                    <a:cubicBezTo>
                      <a:pt x="242240" y="4771173"/>
                      <a:pt x="203025" y="4836469"/>
                      <a:pt x="144991" y="4875811"/>
                    </a:cubicBezTo>
                    <a:cubicBezTo>
                      <a:pt x="141202" y="4876063"/>
                      <a:pt x="137413" y="4876190"/>
                      <a:pt x="133560" y="4876190"/>
                    </a:cubicBezTo>
                    <a:lnTo>
                      <a:pt x="0" y="4876190"/>
                    </a:lnTo>
                    <a:close/>
                  </a:path>
                </a:pathLst>
              </a:custGeom>
              <a:solidFill>
                <a:srgbClr val="FFFFFF">
                  <a:alpha val="309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96" name="Google Shape;1296;p23"/>
              <p:cNvSpPr/>
              <p:nvPr/>
            </p:nvSpPr>
            <p:spPr>
              <a:xfrm>
                <a:off x="5816883" y="2463594"/>
                <a:ext cx="610841" cy="4876189"/>
              </a:xfrm>
              <a:custGeom>
                <a:avLst/>
                <a:gdLst/>
                <a:ahLst/>
                <a:cxnLst/>
                <a:rect l="l" t="t" r="r" b="b"/>
                <a:pathLst>
                  <a:path w="610841" h="4876189" extrusionOk="0">
                    <a:moveTo>
                      <a:pt x="0" y="0"/>
                    </a:moveTo>
                    <a:lnTo>
                      <a:pt x="401881" y="0"/>
                    </a:lnTo>
                    <a:lnTo>
                      <a:pt x="546872" y="4696215"/>
                    </a:lnTo>
                    <a:cubicBezTo>
                      <a:pt x="549208" y="4771426"/>
                      <a:pt x="574152" y="4836848"/>
                      <a:pt x="610842" y="4876190"/>
                    </a:cubicBezTo>
                    <a:lnTo>
                      <a:pt x="420763" y="4876190"/>
                    </a:lnTo>
                    <a:cubicBezTo>
                      <a:pt x="318651" y="4876190"/>
                      <a:pt x="234789" y="4796243"/>
                      <a:pt x="229800" y="4694257"/>
                    </a:cubicBezTo>
                    <a:lnTo>
                      <a:pt x="0" y="0"/>
                    </a:lnTo>
                    <a:close/>
                  </a:path>
                </a:pathLst>
              </a:custGeom>
              <a:solidFill>
                <a:srgbClr val="0D0D0D">
                  <a:alpha val="137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97" name="Google Shape;1297;p23"/>
              <p:cNvSpPr/>
              <p:nvPr/>
            </p:nvSpPr>
            <p:spPr>
              <a:xfrm>
                <a:off x="5775584" y="1203516"/>
                <a:ext cx="1835051" cy="1220736"/>
              </a:xfrm>
              <a:custGeom>
                <a:avLst/>
                <a:gdLst/>
                <a:ahLst/>
                <a:cxnLst/>
                <a:rect l="l" t="t" r="r" b="b"/>
                <a:pathLst>
                  <a:path w="1835051" h="1220736" extrusionOk="0">
                    <a:moveTo>
                      <a:pt x="0" y="1220737"/>
                    </a:moveTo>
                    <a:lnTo>
                      <a:pt x="0" y="1137759"/>
                    </a:lnTo>
                    <a:cubicBezTo>
                      <a:pt x="0" y="937323"/>
                      <a:pt x="95924" y="749075"/>
                      <a:pt x="258091" y="631365"/>
                    </a:cubicBezTo>
                    <a:lnTo>
                      <a:pt x="379842" y="543020"/>
                    </a:lnTo>
                    <a:cubicBezTo>
                      <a:pt x="542009" y="425310"/>
                      <a:pt x="637933" y="236936"/>
                      <a:pt x="637933" y="36627"/>
                    </a:cubicBezTo>
                    <a:lnTo>
                      <a:pt x="637933" y="36627"/>
                    </a:lnTo>
                    <a:cubicBezTo>
                      <a:pt x="637933" y="16419"/>
                      <a:pt x="654352" y="0"/>
                      <a:pt x="674560" y="0"/>
                    </a:cubicBezTo>
                    <a:lnTo>
                      <a:pt x="1160492" y="0"/>
                    </a:lnTo>
                    <a:cubicBezTo>
                      <a:pt x="1180700" y="0"/>
                      <a:pt x="1197119" y="16419"/>
                      <a:pt x="1197119" y="36627"/>
                    </a:cubicBezTo>
                    <a:lnTo>
                      <a:pt x="1197119" y="36627"/>
                    </a:lnTo>
                    <a:cubicBezTo>
                      <a:pt x="1197119" y="236936"/>
                      <a:pt x="1293043" y="425310"/>
                      <a:pt x="1455210" y="543020"/>
                    </a:cubicBezTo>
                    <a:lnTo>
                      <a:pt x="1576961" y="631365"/>
                    </a:lnTo>
                    <a:cubicBezTo>
                      <a:pt x="1739128" y="749075"/>
                      <a:pt x="1835052" y="937323"/>
                      <a:pt x="1835052" y="1137759"/>
                    </a:cubicBezTo>
                    <a:lnTo>
                      <a:pt x="1835052" y="1220737"/>
                    </a:lnTo>
                    <a:lnTo>
                      <a:pt x="0" y="1220737"/>
                    </a:lnTo>
                    <a:close/>
                  </a:path>
                </a:pathLst>
              </a:custGeom>
              <a:solidFill>
                <a:srgbClr val="3E3E3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98" name="Google Shape;1298;p23"/>
              <p:cNvSpPr/>
              <p:nvPr/>
            </p:nvSpPr>
            <p:spPr>
              <a:xfrm>
                <a:off x="6834027" y="1242984"/>
                <a:ext cx="658709" cy="1142115"/>
              </a:xfrm>
              <a:custGeom>
                <a:avLst/>
                <a:gdLst/>
                <a:ahLst/>
                <a:cxnLst/>
                <a:rect l="l" t="t" r="r" b="b"/>
                <a:pathLst>
                  <a:path w="658709" h="1142115" extrusionOk="0">
                    <a:moveTo>
                      <a:pt x="0" y="0"/>
                    </a:moveTo>
                    <a:lnTo>
                      <a:pt x="20713" y="0"/>
                    </a:lnTo>
                    <a:cubicBezTo>
                      <a:pt x="20965" y="61634"/>
                      <a:pt x="30312" y="122194"/>
                      <a:pt x="47993" y="179723"/>
                    </a:cubicBezTo>
                    <a:cubicBezTo>
                      <a:pt x="51530" y="191405"/>
                      <a:pt x="55445" y="203025"/>
                      <a:pt x="59676" y="214455"/>
                    </a:cubicBezTo>
                    <a:cubicBezTo>
                      <a:pt x="68201" y="237378"/>
                      <a:pt x="78052" y="259796"/>
                      <a:pt x="89040" y="281456"/>
                    </a:cubicBezTo>
                    <a:cubicBezTo>
                      <a:pt x="91819" y="286824"/>
                      <a:pt x="94661" y="292191"/>
                      <a:pt x="97565" y="297559"/>
                    </a:cubicBezTo>
                    <a:cubicBezTo>
                      <a:pt x="103312" y="308294"/>
                      <a:pt x="109501" y="318777"/>
                      <a:pt x="116068" y="329133"/>
                    </a:cubicBezTo>
                    <a:cubicBezTo>
                      <a:pt x="122509" y="339490"/>
                      <a:pt x="129329" y="349594"/>
                      <a:pt x="136402" y="359571"/>
                    </a:cubicBezTo>
                    <a:cubicBezTo>
                      <a:pt x="139939" y="364560"/>
                      <a:pt x="143475" y="369549"/>
                      <a:pt x="147138" y="374412"/>
                    </a:cubicBezTo>
                    <a:cubicBezTo>
                      <a:pt x="154589" y="384136"/>
                      <a:pt x="162230" y="393672"/>
                      <a:pt x="170187" y="403018"/>
                    </a:cubicBezTo>
                    <a:cubicBezTo>
                      <a:pt x="189953" y="426320"/>
                      <a:pt x="211739" y="448359"/>
                      <a:pt x="235041" y="468819"/>
                    </a:cubicBezTo>
                    <a:cubicBezTo>
                      <a:pt x="244324" y="476966"/>
                      <a:pt x="253923" y="484796"/>
                      <a:pt x="263900" y="492437"/>
                    </a:cubicBezTo>
                    <a:cubicBezTo>
                      <a:pt x="268763" y="496226"/>
                      <a:pt x="273752" y="500015"/>
                      <a:pt x="278867" y="503741"/>
                    </a:cubicBezTo>
                    <a:lnTo>
                      <a:pt x="400618" y="592087"/>
                    </a:lnTo>
                    <a:cubicBezTo>
                      <a:pt x="562786" y="709797"/>
                      <a:pt x="658709" y="898044"/>
                      <a:pt x="658709" y="1098480"/>
                    </a:cubicBezTo>
                    <a:lnTo>
                      <a:pt x="658709" y="1142116"/>
                    </a:lnTo>
                    <a:lnTo>
                      <a:pt x="379085" y="1142116"/>
                    </a:lnTo>
                    <a:lnTo>
                      <a:pt x="379085" y="1098480"/>
                    </a:lnTo>
                    <a:cubicBezTo>
                      <a:pt x="379085" y="898044"/>
                      <a:pt x="322061" y="709797"/>
                      <a:pt x="225695" y="592087"/>
                    </a:cubicBezTo>
                    <a:lnTo>
                      <a:pt x="153326" y="503741"/>
                    </a:lnTo>
                    <a:cubicBezTo>
                      <a:pt x="105207" y="444886"/>
                      <a:pt x="66812" y="368349"/>
                      <a:pt x="40479" y="281582"/>
                    </a:cubicBezTo>
                    <a:cubicBezTo>
                      <a:pt x="14587" y="195257"/>
                      <a:pt x="316" y="99207"/>
                      <a:pt x="0" y="0"/>
                    </a:cubicBezTo>
                    <a:close/>
                  </a:path>
                </a:pathLst>
              </a:custGeom>
              <a:solidFill>
                <a:srgbClr val="FFFFFF">
                  <a:alpha val="309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99" name="Google Shape;1299;p23"/>
              <p:cNvSpPr/>
              <p:nvPr/>
            </p:nvSpPr>
            <p:spPr>
              <a:xfrm>
                <a:off x="5814925" y="1242984"/>
                <a:ext cx="804899" cy="1141989"/>
              </a:xfrm>
              <a:custGeom>
                <a:avLst/>
                <a:gdLst/>
                <a:ahLst/>
                <a:cxnLst/>
                <a:rect l="l" t="t" r="r" b="b"/>
                <a:pathLst>
                  <a:path w="804899" h="1141989" extrusionOk="0">
                    <a:moveTo>
                      <a:pt x="0" y="1141927"/>
                    </a:moveTo>
                    <a:lnTo>
                      <a:pt x="0" y="1098290"/>
                    </a:lnTo>
                    <a:cubicBezTo>
                      <a:pt x="0" y="911116"/>
                      <a:pt x="90430" y="733730"/>
                      <a:pt x="241861" y="623788"/>
                    </a:cubicBezTo>
                    <a:lnTo>
                      <a:pt x="363613" y="535442"/>
                    </a:lnTo>
                    <a:cubicBezTo>
                      <a:pt x="534684" y="411164"/>
                      <a:pt x="637049" y="211297"/>
                      <a:pt x="637933" y="0"/>
                    </a:cubicBezTo>
                    <a:lnTo>
                      <a:pt x="804899" y="0"/>
                    </a:lnTo>
                    <a:cubicBezTo>
                      <a:pt x="804394" y="199236"/>
                      <a:pt x="743834" y="386410"/>
                      <a:pt x="642101" y="503615"/>
                    </a:cubicBezTo>
                    <a:lnTo>
                      <a:pt x="565438" y="591960"/>
                    </a:lnTo>
                    <a:cubicBezTo>
                      <a:pt x="463199" y="709670"/>
                      <a:pt x="402639" y="897918"/>
                      <a:pt x="402639" y="1098354"/>
                    </a:cubicBezTo>
                    <a:lnTo>
                      <a:pt x="402639" y="1141990"/>
                    </a:lnTo>
                    <a:lnTo>
                      <a:pt x="0" y="1141927"/>
                    </a:lnTo>
                    <a:close/>
                  </a:path>
                </a:pathLst>
              </a:custGeom>
              <a:solidFill>
                <a:srgbClr val="3E3E3E">
                  <a:alpha val="686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00" name="Google Shape;1300;p23"/>
              <p:cNvSpPr/>
              <p:nvPr/>
            </p:nvSpPr>
            <p:spPr>
              <a:xfrm>
                <a:off x="6496495" y="523589"/>
                <a:ext cx="393293" cy="679990"/>
              </a:xfrm>
              <a:custGeom>
                <a:avLst/>
                <a:gdLst/>
                <a:ahLst/>
                <a:cxnLst/>
                <a:rect l="l" t="t" r="r" b="b"/>
                <a:pathLst>
                  <a:path w="393293" h="679990" extrusionOk="0">
                    <a:moveTo>
                      <a:pt x="0" y="214076"/>
                    </a:moveTo>
                    <a:lnTo>
                      <a:pt x="393293" y="0"/>
                    </a:lnTo>
                    <a:lnTo>
                      <a:pt x="393293" y="679990"/>
                    </a:lnTo>
                    <a:lnTo>
                      <a:pt x="0" y="67999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01" name="Google Shape;1301;p23"/>
              <p:cNvSpPr/>
              <p:nvPr/>
            </p:nvSpPr>
            <p:spPr>
              <a:xfrm>
                <a:off x="6496495" y="737664"/>
                <a:ext cx="159577" cy="465977"/>
              </a:xfrm>
              <a:custGeom>
                <a:avLst/>
                <a:gdLst/>
                <a:ahLst/>
                <a:cxnLst/>
                <a:rect l="l" t="t" r="r" b="b"/>
                <a:pathLst>
                  <a:path w="159577" h="465977" extrusionOk="0">
                    <a:moveTo>
                      <a:pt x="0" y="465978"/>
                    </a:moveTo>
                    <a:lnTo>
                      <a:pt x="0" y="0"/>
                    </a:lnTo>
                    <a:cubicBezTo>
                      <a:pt x="4168" y="1831"/>
                      <a:pt x="8525" y="3663"/>
                      <a:pt x="12819" y="5241"/>
                    </a:cubicBezTo>
                    <a:cubicBezTo>
                      <a:pt x="16861" y="6820"/>
                      <a:pt x="20966" y="8273"/>
                      <a:pt x="25133" y="9599"/>
                    </a:cubicBezTo>
                    <a:cubicBezTo>
                      <a:pt x="28038" y="10546"/>
                      <a:pt x="30880" y="11304"/>
                      <a:pt x="33785" y="12061"/>
                    </a:cubicBezTo>
                    <a:cubicBezTo>
                      <a:pt x="34164" y="12188"/>
                      <a:pt x="34732" y="12314"/>
                      <a:pt x="35111" y="12440"/>
                    </a:cubicBezTo>
                    <a:cubicBezTo>
                      <a:pt x="37574" y="13198"/>
                      <a:pt x="39973" y="13767"/>
                      <a:pt x="42436" y="14272"/>
                    </a:cubicBezTo>
                    <a:cubicBezTo>
                      <a:pt x="45215" y="15029"/>
                      <a:pt x="47930" y="15724"/>
                      <a:pt x="50709" y="16229"/>
                    </a:cubicBezTo>
                    <a:cubicBezTo>
                      <a:pt x="52035" y="16608"/>
                      <a:pt x="53172" y="16735"/>
                      <a:pt x="54498" y="16987"/>
                    </a:cubicBezTo>
                    <a:cubicBezTo>
                      <a:pt x="57276" y="17619"/>
                      <a:pt x="59992" y="18061"/>
                      <a:pt x="62770" y="18440"/>
                    </a:cubicBezTo>
                    <a:cubicBezTo>
                      <a:pt x="68769" y="19513"/>
                      <a:pt x="74832" y="20271"/>
                      <a:pt x="81020" y="20902"/>
                    </a:cubicBezTo>
                    <a:cubicBezTo>
                      <a:pt x="81147" y="20902"/>
                      <a:pt x="81147" y="20902"/>
                      <a:pt x="81147" y="20902"/>
                    </a:cubicBezTo>
                    <a:lnTo>
                      <a:pt x="82094" y="20902"/>
                    </a:lnTo>
                    <a:cubicBezTo>
                      <a:pt x="91124" y="21850"/>
                      <a:pt x="100028" y="22228"/>
                      <a:pt x="109248" y="22228"/>
                    </a:cubicBezTo>
                    <a:cubicBezTo>
                      <a:pt x="114237" y="22228"/>
                      <a:pt x="119226" y="22102"/>
                      <a:pt x="124214" y="21850"/>
                    </a:cubicBezTo>
                    <a:cubicBezTo>
                      <a:pt x="136150" y="21344"/>
                      <a:pt x="147958" y="20018"/>
                      <a:pt x="159578" y="17808"/>
                    </a:cubicBezTo>
                    <a:lnTo>
                      <a:pt x="159578" y="465978"/>
                    </a:lnTo>
                    <a:lnTo>
                      <a:pt x="0" y="465978"/>
                    </a:lnTo>
                    <a:close/>
                  </a:path>
                </a:pathLst>
              </a:custGeom>
              <a:solidFill>
                <a:srgbClr val="0D0D0D">
                  <a:alpha val="137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02" name="Google Shape;1302;p23"/>
              <p:cNvSpPr/>
              <p:nvPr/>
            </p:nvSpPr>
            <p:spPr>
              <a:xfrm>
                <a:off x="6737977" y="647298"/>
                <a:ext cx="96113" cy="556344"/>
              </a:xfrm>
              <a:custGeom>
                <a:avLst/>
                <a:gdLst/>
                <a:ahLst/>
                <a:cxnLst/>
                <a:rect l="l" t="t" r="r" b="b"/>
                <a:pathLst>
                  <a:path w="96113" h="556344" extrusionOk="0">
                    <a:moveTo>
                      <a:pt x="0" y="556344"/>
                    </a:moveTo>
                    <a:lnTo>
                      <a:pt x="0" y="80389"/>
                    </a:lnTo>
                    <a:cubicBezTo>
                      <a:pt x="2084" y="79442"/>
                      <a:pt x="4168" y="78305"/>
                      <a:pt x="6189" y="77231"/>
                    </a:cubicBezTo>
                    <a:cubicBezTo>
                      <a:pt x="41173" y="58224"/>
                      <a:pt x="72116" y="31511"/>
                      <a:pt x="96113" y="0"/>
                    </a:cubicBezTo>
                    <a:lnTo>
                      <a:pt x="96113" y="556281"/>
                    </a:lnTo>
                    <a:lnTo>
                      <a:pt x="0" y="556344"/>
                    </a:lnTo>
                    <a:close/>
                  </a:path>
                </a:pathLst>
              </a:custGeom>
              <a:solidFill>
                <a:srgbClr val="FFFFFF">
                  <a:alpha val="176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03" name="Google Shape;1303;p23"/>
              <p:cNvSpPr/>
              <p:nvPr/>
            </p:nvSpPr>
            <p:spPr>
              <a:xfrm>
                <a:off x="6496495" y="523589"/>
                <a:ext cx="393293" cy="236303"/>
              </a:xfrm>
              <a:custGeom>
                <a:avLst/>
                <a:gdLst/>
                <a:ahLst/>
                <a:cxnLst/>
                <a:rect l="l" t="t" r="r" b="b"/>
                <a:pathLst>
                  <a:path w="393293" h="236303" extrusionOk="0">
                    <a:moveTo>
                      <a:pt x="0" y="214076"/>
                    </a:moveTo>
                    <a:lnTo>
                      <a:pt x="393293" y="0"/>
                    </a:lnTo>
                    <a:cubicBezTo>
                      <a:pt x="386220" y="41300"/>
                      <a:pt x="368665" y="81147"/>
                      <a:pt x="343595" y="115752"/>
                    </a:cubicBezTo>
                    <a:cubicBezTo>
                      <a:pt x="318714" y="150611"/>
                      <a:pt x="285687" y="180354"/>
                      <a:pt x="247671" y="200941"/>
                    </a:cubicBezTo>
                    <a:cubicBezTo>
                      <a:pt x="228663" y="211297"/>
                      <a:pt x="208455" y="219443"/>
                      <a:pt x="187742" y="225569"/>
                    </a:cubicBezTo>
                    <a:cubicBezTo>
                      <a:pt x="166903" y="231189"/>
                      <a:pt x="145685" y="234978"/>
                      <a:pt x="124151" y="235925"/>
                    </a:cubicBezTo>
                    <a:cubicBezTo>
                      <a:pt x="81399" y="238072"/>
                      <a:pt x="38332" y="231126"/>
                      <a:pt x="0" y="214076"/>
                    </a:cubicBezTo>
                    <a:close/>
                  </a:path>
                </a:pathLst>
              </a:custGeom>
              <a:solidFill>
                <a:srgbClr val="FFFFFF">
                  <a:alpha val="176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04" name="Google Shape;1304;p23"/>
              <p:cNvSpPr/>
              <p:nvPr/>
            </p:nvSpPr>
            <p:spPr>
              <a:xfrm>
                <a:off x="6496495" y="523589"/>
                <a:ext cx="393293" cy="236304"/>
              </a:xfrm>
              <a:custGeom>
                <a:avLst/>
                <a:gdLst/>
                <a:ahLst/>
                <a:cxnLst/>
                <a:rect l="l" t="t" r="r" b="b"/>
                <a:pathLst>
                  <a:path w="393293" h="236304" extrusionOk="0">
                    <a:moveTo>
                      <a:pt x="0" y="214076"/>
                    </a:moveTo>
                    <a:cubicBezTo>
                      <a:pt x="18503" y="216981"/>
                      <a:pt x="36816" y="218812"/>
                      <a:pt x="55192" y="219191"/>
                    </a:cubicBezTo>
                    <a:cubicBezTo>
                      <a:pt x="77737" y="219949"/>
                      <a:pt x="100155" y="218686"/>
                      <a:pt x="122194" y="215528"/>
                    </a:cubicBezTo>
                    <a:cubicBezTo>
                      <a:pt x="152063" y="211234"/>
                      <a:pt x="181049" y="203088"/>
                      <a:pt x="208329" y="191279"/>
                    </a:cubicBezTo>
                    <a:lnTo>
                      <a:pt x="208455" y="191279"/>
                    </a:lnTo>
                    <a:cubicBezTo>
                      <a:pt x="217486" y="187237"/>
                      <a:pt x="226390" y="182880"/>
                      <a:pt x="235041" y="178018"/>
                    </a:cubicBezTo>
                    <a:cubicBezTo>
                      <a:pt x="237251" y="176944"/>
                      <a:pt x="239399" y="175807"/>
                      <a:pt x="241482" y="174607"/>
                    </a:cubicBezTo>
                    <a:cubicBezTo>
                      <a:pt x="248050" y="170945"/>
                      <a:pt x="254175" y="166588"/>
                      <a:pt x="260617" y="162799"/>
                    </a:cubicBezTo>
                    <a:cubicBezTo>
                      <a:pt x="268637" y="156799"/>
                      <a:pt x="276972" y="151369"/>
                      <a:pt x="284487" y="144864"/>
                    </a:cubicBezTo>
                    <a:cubicBezTo>
                      <a:pt x="300337" y="132676"/>
                      <a:pt x="314104" y="118152"/>
                      <a:pt x="327618" y="103186"/>
                    </a:cubicBezTo>
                    <a:cubicBezTo>
                      <a:pt x="331028" y="99271"/>
                      <a:pt x="334438" y="95292"/>
                      <a:pt x="337595" y="91251"/>
                    </a:cubicBezTo>
                    <a:cubicBezTo>
                      <a:pt x="359635" y="63844"/>
                      <a:pt x="378074" y="33027"/>
                      <a:pt x="393293" y="0"/>
                    </a:cubicBezTo>
                    <a:cubicBezTo>
                      <a:pt x="386220" y="41300"/>
                      <a:pt x="368665" y="81147"/>
                      <a:pt x="343595" y="115752"/>
                    </a:cubicBezTo>
                    <a:cubicBezTo>
                      <a:pt x="341637" y="118531"/>
                      <a:pt x="339679" y="121120"/>
                      <a:pt x="337595" y="123772"/>
                    </a:cubicBezTo>
                    <a:lnTo>
                      <a:pt x="337469" y="123899"/>
                    </a:lnTo>
                    <a:cubicBezTo>
                      <a:pt x="334817" y="127435"/>
                      <a:pt x="332102" y="130845"/>
                      <a:pt x="329197" y="134129"/>
                    </a:cubicBezTo>
                    <a:lnTo>
                      <a:pt x="327239" y="136465"/>
                    </a:lnTo>
                    <a:cubicBezTo>
                      <a:pt x="325029" y="139118"/>
                      <a:pt x="322755" y="141580"/>
                      <a:pt x="320419" y="144043"/>
                    </a:cubicBezTo>
                    <a:cubicBezTo>
                      <a:pt x="318461" y="146380"/>
                      <a:pt x="316251" y="148653"/>
                      <a:pt x="313851" y="150863"/>
                    </a:cubicBezTo>
                    <a:cubicBezTo>
                      <a:pt x="313220" y="151811"/>
                      <a:pt x="312273" y="152568"/>
                      <a:pt x="311515" y="153326"/>
                    </a:cubicBezTo>
                    <a:cubicBezTo>
                      <a:pt x="308231" y="156610"/>
                      <a:pt x="304947" y="159767"/>
                      <a:pt x="301537" y="162609"/>
                    </a:cubicBezTo>
                    <a:cubicBezTo>
                      <a:pt x="301032" y="163241"/>
                      <a:pt x="300337" y="163809"/>
                      <a:pt x="299832" y="164188"/>
                    </a:cubicBezTo>
                    <a:cubicBezTo>
                      <a:pt x="296801" y="166966"/>
                      <a:pt x="293833" y="169556"/>
                      <a:pt x="290676" y="171892"/>
                    </a:cubicBezTo>
                    <a:cubicBezTo>
                      <a:pt x="277288" y="182880"/>
                      <a:pt x="262890" y="192605"/>
                      <a:pt x="247671" y="200878"/>
                    </a:cubicBezTo>
                    <a:cubicBezTo>
                      <a:pt x="245713" y="201951"/>
                      <a:pt x="243630" y="203088"/>
                      <a:pt x="241482" y="204035"/>
                    </a:cubicBezTo>
                    <a:cubicBezTo>
                      <a:pt x="241356" y="204161"/>
                      <a:pt x="241230" y="204161"/>
                      <a:pt x="241104" y="204161"/>
                    </a:cubicBezTo>
                    <a:cubicBezTo>
                      <a:pt x="236936" y="206372"/>
                      <a:pt x="232705" y="208455"/>
                      <a:pt x="228411" y="210350"/>
                    </a:cubicBezTo>
                    <a:cubicBezTo>
                      <a:pt x="224748" y="212055"/>
                      <a:pt x="220959" y="213760"/>
                      <a:pt x="217107" y="215212"/>
                    </a:cubicBezTo>
                    <a:cubicBezTo>
                      <a:pt x="214455" y="216412"/>
                      <a:pt x="211739" y="217423"/>
                      <a:pt x="208961" y="218370"/>
                    </a:cubicBezTo>
                    <a:cubicBezTo>
                      <a:pt x="206498" y="219443"/>
                      <a:pt x="203972" y="220327"/>
                      <a:pt x="201509" y="221148"/>
                    </a:cubicBezTo>
                    <a:cubicBezTo>
                      <a:pt x="197594" y="222601"/>
                      <a:pt x="193615" y="223801"/>
                      <a:pt x="189574" y="225064"/>
                    </a:cubicBezTo>
                    <a:cubicBezTo>
                      <a:pt x="188942" y="225190"/>
                      <a:pt x="188374" y="225443"/>
                      <a:pt x="187742" y="225569"/>
                    </a:cubicBezTo>
                    <a:cubicBezTo>
                      <a:pt x="178460" y="228032"/>
                      <a:pt x="168987" y="230305"/>
                      <a:pt x="159578" y="231884"/>
                    </a:cubicBezTo>
                    <a:cubicBezTo>
                      <a:pt x="147895" y="234094"/>
                      <a:pt x="136086" y="235420"/>
                      <a:pt x="124214" y="235925"/>
                    </a:cubicBezTo>
                    <a:cubicBezTo>
                      <a:pt x="119226" y="236178"/>
                      <a:pt x="114237" y="236304"/>
                      <a:pt x="109248" y="236304"/>
                    </a:cubicBezTo>
                    <a:cubicBezTo>
                      <a:pt x="100091" y="236304"/>
                      <a:pt x="91187" y="235925"/>
                      <a:pt x="82094" y="234978"/>
                    </a:cubicBezTo>
                    <a:lnTo>
                      <a:pt x="81147" y="234978"/>
                    </a:lnTo>
                    <a:cubicBezTo>
                      <a:pt x="81147" y="234978"/>
                      <a:pt x="81147" y="234978"/>
                      <a:pt x="81020" y="234978"/>
                    </a:cubicBezTo>
                    <a:cubicBezTo>
                      <a:pt x="74832" y="234347"/>
                      <a:pt x="68833" y="233526"/>
                      <a:pt x="62770" y="232515"/>
                    </a:cubicBezTo>
                    <a:cubicBezTo>
                      <a:pt x="59865" y="232136"/>
                      <a:pt x="57276" y="231568"/>
                      <a:pt x="54498" y="231063"/>
                    </a:cubicBezTo>
                    <a:cubicBezTo>
                      <a:pt x="53172" y="230810"/>
                      <a:pt x="52035" y="230684"/>
                      <a:pt x="50709" y="230305"/>
                    </a:cubicBezTo>
                    <a:cubicBezTo>
                      <a:pt x="47930" y="229800"/>
                      <a:pt x="45215" y="229105"/>
                      <a:pt x="42436" y="228347"/>
                    </a:cubicBezTo>
                    <a:cubicBezTo>
                      <a:pt x="39973" y="227842"/>
                      <a:pt x="37574" y="227148"/>
                      <a:pt x="35111" y="226516"/>
                    </a:cubicBezTo>
                    <a:cubicBezTo>
                      <a:pt x="34732" y="226390"/>
                      <a:pt x="34164" y="226264"/>
                      <a:pt x="33785" y="226137"/>
                    </a:cubicBezTo>
                    <a:cubicBezTo>
                      <a:pt x="30880" y="225379"/>
                      <a:pt x="28038" y="224558"/>
                      <a:pt x="25133" y="223674"/>
                    </a:cubicBezTo>
                    <a:cubicBezTo>
                      <a:pt x="20966" y="222348"/>
                      <a:pt x="16861" y="220896"/>
                      <a:pt x="12819" y="219317"/>
                    </a:cubicBezTo>
                    <a:cubicBezTo>
                      <a:pt x="8525" y="217738"/>
                      <a:pt x="4231" y="215907"/>
                      <a:pt x="0" y="214076"/>
                    </a:cubicBezTo>
                    <a:close/>
                  </a:path>
                </a:pathLst>
              </a:custGeom>
              <a:solidFill>
                <a:srgbClr val="FFFFFF">
                  <a:alpha val="298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grpSp>
        <p:nvGrpSpPr>
          <p:cNvPr id="1305" name="Google Shape;1305;p23"/>
          <p:cNvGrpSpPr/>
          <p:nvPr/>
        </p:nvGrpSpPr>
        <p:grpSpPr>
          <a:xfrm rot="-525537" flipH="1">
            <a:off x="9684900" y="4990159"/>
            <a:ext cx="874914" cy="2951707"/>
            <a:chOff x="4956637" y="584511"/>
            <a:chExt cx="1835125" cy="6191178"/>
          </a:xfrm>
        </p:grpSpPr>
        <p:sp>
          <p:nvSpPr>
            <p:cNvPr id="1306" name="Google Shape;1306;p23"/>
            <p:cNvSpPr/>
            <p:nvPr/>
          </p:nvSpPr>
          <p:spPr>
            <a:xfrm>
              <a:off x="4956647" y="584609"/>
              <a:ext cx="1835115" cy="6190985"/>
            </a:xfrm>
            <a:custGeom>
              <a:avLst/>
              <a:gdLst/>
              <a:ahLst/>
              <a:cxnLst/>
              <a:rect l="l" t="t" r="r" b="b"/>
              <a:pathLst>
                <a:path w="1835115" h="6190985" extrusionOk="0">
                  <a:moveTo>
                    <a:pt x="1114204" y="0"/>
                  </a:moveTo>
                  <a:lnTo>
                    <a:pt x="1114204" y="1"/>
                  </a:lnTo>
                  <a:lnTo>
                    <a:pt x="1114204" y="0"/>
                  </a:lnTo>
                  <a:lnTo>
                    <a:pt x="1114204" y="1"/>
                  </a:lnTo>
                  <a:lnTo>
                    <a:pt x="1114204" y="614024"/>
                  </a:lnTo>
                  <a:lnTo>
                    <a:pt x="1160492" y="614024"/>
                  </a:lnTo>
                  <a:cubicBezTo>
                    <a:pt x="1180700" y="614024"/>
                    <a:pt x="1197119" y="628851"/>
                    <a:pt x="1197119" y="647100"/>
                  </a:cubicBezTo>
                  <a:cubicBezTo>
                    <a:pt x="1197119" y="827994"/>
                    <a:pt x="1293043" y="998109"/>
                    <a:pt x="1455210" y="1104410"/>
                  </a:cubicBezTo>
                  <a:lnTo>
                    <a:pt x="1576961" y="1184191"/>
                  </a:lnTo>
                  <a:cubicBezTo>
                    <a:pt x="1739128" y="1290493"/>
                    <a:pt x="1835052" y="1460493"/>
                    <a:pt x="1835052" y="1641502"/>
                  </a:cubicBezTo>
                  <a:lnTo>
                    <a:pt x="1835052" y="1716437"/>
                  </a:lnTo>
                  <a:lnTo>
                    <a:pt x="1835115" y="1716437"/>
                  </a:lnTo>
                  <a:lnTo>
                    <a:pt x="1603358" y="5992926"/>
                  </a:lnTo>
                  <a:cubicBezTo>
                    <a:pt x="1597358" y="6103846"/>
                    <a:pt x="1496004" y="6190985"/>
                    <a:pt x="1373053" y="6190985"/>
                  </a:cubicBezTo>
                  <a:lnTo>
                    <a:pt x="462126" y="6190985"/>
                  </a:lnTo>
                  <a:cubicBezTo>
                    <a:pt x="339174" y="6190985"/>
                    <a:pt x="237820" y="6103846"/>
                    <a:pt x="231821" y="5992926"/>
                  </a:cubicBezTo>
                  <a:lnTo>
                    <a:pt x="0" y="1716437"/>
                  </a:lnTo>
                  <a:lnTo>
                    <a:pt x="0" y="1641502"/>
                  </a:lnTo>
                  <a:cubicBezTo>
                    <a:pt x="0" y="1460493"/>
                    <a:pt x="95924" y="1290493"/>
                    <a:pt x="258091" y="1184191"/>
                  </a:cubicBezTo>
                  <a:lnTo>
                    <a:pt x="379842" y="1104410"/>
                  </a:lnTo>
                  <a:cubicBezTo>
                    <a:pt x="542009" y="998109"/>
                    <a:pt x="637933" y="827994"/>
                    <a:pt x="637933" y="647100"/>
                  </a:cubicBezTo>
                  <a:cubicBezTo>
                    <a:pt x="637933" y="628851"/>
                    <a:pt x="654352" y="614024"/>
                    <a:pt x="674560" y="614024"/>
                  </a:cubicBezTo>
                  <a:lnTo>
                    <a:pt x="720911" y="614024"/>
                  </a:lnTo>
                  <a:lnTo>
                    <a:pt x="720911" y="193328"/>
                  </a:lnTo>
                  <a:lnTo>
                    <a:pt x="720911" y="193327"/>
                  </a:lnTo>
                  <a:lnTo>
                    <a:pt x="720911" y="193326"/>
                  </a:lnTo>
                  <a:lnTo>
                    <a:pt x="720913" y="193326"/>
                  </a:lnTo>
                  <a:close/>
                </a:path>
              </a:pathLst>
            </a:custGeom>
            <a:solidFill>
              <a:srgbClr val="FFFFFF"/>
            </a:solidFill>
            <a:ln>
              <a:noFill/>
            </a:ln>
            <a:effectLst>
              <a:outerShdw blurRad="100013" dist="19050" dir="5400000" algn="bl" rotWithShape="0">
                <a:srgbClr val="000000">
                  <a:alpha val="52999"/>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1307" name="Google Shape;1307;p23"/>
            <p:cNvGrpSpPr/>
            <p:nvPr/>
          </p:nvGrpSpPr>
          <p:grpSpPr>
            <a:xfrm>
              <a:off x="4956637" y="584511"/>
              <a:ext cx="1835115" cy="6191178"/>
              <a:chOff x="5775584" y="523589"/>
              <a:chExt cx="1835115" cy="6855473"/>
            </a:xfrm>
          </p:grpSpPr>
          <p:sp>
            <p:nvSpPr>
              <p:cNvPr id="1308" name="Google Shape;1308;p23"/>
              <p:cNvSpPr/>
              <p:nvPr/>
            </p:nvSpPr>
            <p:spPr>
              <a:xfrm>
                <a:off x="5775584" y="2424252"/>
                <a:ext cx="1835115" cy="4954810"/>
              </a:xfrm>
              <a:custGeom>
                <a:avLst/>
                <a:gdLst/>
                <a:ahLst/>
                <a:cxnLst/>
                <a:rect l="l" t="t" r="r" b="b"/>
                <a:pathLst>
                  <a:path w="1835115" h="4954810" extrusionOk="0">
                    <a:moveTo>
                      <a:pt x="0" y="0"/>
                    </a:moveTo>
                    <a:lnTo>
                      <a:pt x="1835115" y="0"/>
                    </a:lnTo>
                    <a:lnTo>
                      <a:pt x="1603358" y="4735493"/>
                    </a:lnTo>
                    <a:cubicBezTo>
                      <a:pt x="1597358" y="4858318"/>
                      <a:pt x="1496004" y="4954810"/>
                      <a:pt x="1373053" y="4954810"/>
                    </a:cubicBezTo>
                    <a:lnTo>
                      <a:pt x="462126" y="4954810"/>
                    </a:lnTo>
                    <a:cubicBezTo>
                      <a:pt x="339174" y="4954810"/>
                      <a:pt x="237820" y="4858318"/>
                      <a:pt x="231821" y="4735493"/>
                    </a:cubicBez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09" name="Google Shape;1309;p23"/>
              <p:cNvSpPr/>
              <p:nvPr/>
            </p:nvSpPr>
            <p:spPr>
              <a:xfrm>
                <a:off x="7015076" y="2463594"/>
                <a:ext cx="475702" cy="4876189"/>
              </a:xfrm>
              <a:custGeom>
                <a:avLst/>
                <a:gdLst/>
                <a:ahLst/>
                <a:cxnLst/>
                <a:rect l="l" t="t" r="r" b="b"/>
                <a:pathLst>
                  <a:path w="475702" h="4876189" extrusionOk="0">
                    <a:moveTo>
                      <a:pt x="0" y="4876190"/>
                    </a:moveTo>
                    <a:cubicBezTo>
                      <a:pt x="34732" y="4836848"/>
                      <a:pt x="58097" y="4771426"/>
                      <a:pt x="60307" y="4696215"/>
                    </a:cubicBezTo>
                    <a:lnTo>
                      <a:pt x="196899" y="0"/>
                    </a:lnTo>
                    <a:lnTo>
                      <a:pt x="475703" y="0"/>
                    </a:lnTo>
                    <a:lnTo>
                      <a:pt x="245903" y="4696215"/>
                    </a:lnTo>
                    <a:cubicBezTo>
                      <a:pt x="242240" y="4771173"/>
                      <a:pt x="203025" y="4836469"/>
                      <a:pt x="144991" y="4875811"/>
                    </a:cubicBezTo>
                    <a:cubicBezTo>
                      <a:pt x="141202" y="4876063"/>
                      <a:pt x="137413" y="4876190"/>
                      <a:pt x="133560" y="4876190"/>
                    </a:cubicBezTo>
                    <a:lnTo>
                      <a:pt x="0" y="4876190"/>
                    </a:lnTo>
                    <a:close/>
                  </a:path>
                </a:pathLst>
              </a:custGeom>
              <a:solidFill>
                <a:srgbClr val="FFFFFF">
                  <a:alpha val="309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10" name="Google Shape;1310;p23"/>
              <p:cNvSpPr/>
              <p:nvPr/>
            </p:nvSpPr>
            <p:spPr>
              <a:xfrm>
                <a:off x="5816883" y="2463594"/>
                <a:ext cx="610841" cy="4876189"/>
              </a:xfrm>
              <a:custGeom>
                <a:avLst/>
                <a:gdLst/>
                <a:ahLst/>
                <a:cxnLst/>
                <a:rect l="l" t="t" r="r" b="b"/>
                <a:pathLst>
                  <a:path w="610841" h="4876189" extrusionOk="0">
                    <a:moveTo>
                      <a:pt x="0" y="0"/>
                    </a:moveTo>
                    <a:lnTo>
                      <a:pt x="401881" y="0"/>
                    </a:lnTo>
                    <a:lnTo>
                      <a:pt x="546872" y="4696215"/>
                    </a:lnTo>
                    <a:cubicBezTo>
                      <a:pt x="549208" y="4771426"/>
                      <a:pt x="574152" y="4836848"/>
                      <a:pt x="610842" y="4876190"/>
                    </a:cubicBezTo>
                    <a:lnTo>
                      <a:pt x="420763" y="4876190"/>
                    </a:lnTo>
                    <a:cubicBezTo>
                      <a:pt x="318651" y="4876190"/>
                      <a:pt x="234789" y="4796243"/>
                      <a:pt x="229800" y="4694257"/>
                    </a:cubicBezTo>
                    <a:lnTo>
                      <a:pt x="0" y="0"/>
                    </a:lnTo>
                    <a:close/>
                  </a:path>
                </a:pathLst>
              </a:custGeom>
              <a:solidFill>
                <a:srgbClr val="0D0D0D">
                  <a:alpha val="137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11" name="Google Shape;1311;p23"/>
              <p:cNvSpPr/>
              <p:nvPr/>
            </p:nvSpPr>
            <p:spPr>
              <a:xfrm>
                <a:off x="5775584" y="1203516"/>
                <a:ext cx="1835051" cy="1220736"/>
              </a:xfrm>
              <a:custGeom>
                <a:avLst/>
                <a:gdLst/>
                <a:ahLst/>
                <a:cxnLst/>
                <a:rect l="l" t="t" r="r" b="b"/>
                <a:pathLst>
                  <a:path w="1835051" h="1220736" extrusionOk="0">
                    <a:moveTo>
                      <a:pt x="0" y="1220737"/>
                    </a:moveTo>
                    <a:lnTo>
                      <a:pt x="0" y="1137759"/>
                    </a:lnTo>
                    <a:cubicBezTo>
                      <a:pt x="0" y="937323"/>
                      <a:pt x="95924" y="749075"/>
                      <a:pt x="258091" y="631365"/>
                    </a:cubicBezTo>
                    <a:lnTo>
                      <a:pt x="379842" y="543020"/>
                    </a:lnTo>
                    <a:cubicBezTo>
                      <a:pt x="542009" y="425310"/>
                      <a:pt x="637933" y="236936"/>
                      <a:pt x="637933" y="36627"/>
                    </a:cubicBezTo>
                    <a:lnTo>
                      <a:pt x="637933" y="36627"/>
                    </a:lnTo>
                    <a:cubicBezTo>
                      <a:pt x="637933" y="16419"/>
                      <a:pt x="654352" y="0"/>
                      <a:pt x="674560" y="0"/>
                    </a:cubicBezTo>
                    <a:lnTo>
                      <a:pt x="1160492" y="0"/>
                    </a:lnTo>
                    <a:cubicBezTo>
                      <a:pt x="1180700" y="0"/>
                      <a:pt x="1197119" y="16419"/>
                      <a:pt x="1197119" y="36627"/>
                    </a:cubicBezTo>
                    <a:lnTo>
                      <a:pt x="1197119" y="36627"/>
                    </a:lnTo>
                    <a:cubicBezTo>
                      <a:pt x="1197119" y="236936"/>
                      <a:pt x="1293043" y="425310"/>
                      <a:pt x="1455210" y="543020"/>
                    </a:cubicBezTo>
                    <a:lnTo>
                      <a:pt x="1576961" y="631365"/>
                    </a:lnTo>
                    <a:cubicBezTo>
                      <a:pt x="1739128" y="749075"/>
                      <a:pt x="1835052" y="937323"/>
                      <a:pt x="1835052" y="1137759"/>
                    </a:cubicBezTo>
                    <a:lnTo>
                      <a:pt x="1835052" y="1220737"/>
                    </a:lnTo>
                    <a:lnTo>
                      <a:pt x="0" y="1220737"/>
                    </a:lnTo>
                    <a:close/>
                  </a:path>
                </a:pathLst>
              </a:custGeom>
              <a:solidFill>
                <a:srgbClr val="3E3E3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12" name="Google Shape;1312;p23"/>
              <p:cNvSpPr/>
              <p:nvPr/>
            </p:nvSpPr>
            <p:spPr>
              <a:xfrm>
                <a:off x="6834027" y="1242984"/>
                <a:ext cx="658709" cy="1142115"/>
              </a:xfrm>
              <a:custGeom>
                <a:avLst/>
                <a:gdLst/>
                <a:ahLst/>
                <a:cxnLst/>
                <a:rect l="l" t="t" r="r" b="b"/>
                <a:pathLst>
                  <a:path w="658709" h="1142115" extrusionOk="0">
                    <a:moveTo>
                      <a:pt x="0" y="0"/>
                    </a:moveTo>
                    <a:lnTo>
                      <a:pt x="20713" y="0"/>
                    </a:lnTo>
                    <a:cubicBezTo>
                      <a:pt x="20965" y="61634"/>
                      <a:pt x="30312" y="122194"/>
                      <a:pt x="47993" y="179723"/>
                    </a:cubicBezTo>
                    <a:cubicBezTo>
                      <a:pt x="51530" y="191405"/>
                      <a:pt x="55445" y="203025"/>
                      <a:pt x="59676" y="214455"/>
                    </a:cubicBezTo>
                    <a:cubicBezTo>
                      <a:pt x="68201" y="237378"/>
                      <a:pt x="78052" y="259796"/>
                      <a:pt x="89040" y="281456"/>
                    </a:cubicBezTo>
                    <a:cubicBezTo>
                      <a:pt x="91819" y="286824"/>
                      <a:pt x="94661" y="292191"/>
                      <a:pt x="97565" y="297559"/>
                    </a:cubicBezTo>
                    <a:cubicBezTo>
                      <a:pt x="103312" y="308294"/>
                      <a:pt x="109501" y="318777"/>
                      <a:pt x="116068" y="329133"/>
                    </a:cubicBezTo>
                    <a:cubicBezTo>
                      <a:pt x="122509" y="339490"/>
                      <a:pt x="129329" y="349594"/>
                      <a:pt x="136402" y="359571"/>
                    </a:cubicBezTo>
                    <a:cubicBezTo>
                      <a:pt x="139939" y="364560"/>
                      <a:pt x="143475" y="369549"/>
                      <a:pt x="147138" y="374412"/>
                    </a:cubicBezTo>
                    <a:cubicBezTo>
                      <a:pt x="154589" y="384136"/>
                      <a:pt x="162230" y="393672"/>
                      <a:pt x="170187" y="403018"/>
                    </a:cubicBezTo>
                    <a:cubicBezTo>
                      <a:pt x="189953" y="426320"/>
                      <a:pt x="211739" y="448359"/>
                      <a:pt x="235041" y="468819"/>
                    </a:cubicBezTo>
                    <a:cubicBezTo>
                      <a:pt x="244324" y="476966"/>
                      <a:pt x="253923" y="484796"/>
                      <a:pt x="263900" y="492437"/>
                    </a:cubicBezTo>
                    <a:cubicBezTo>
                      <a:pt x="268763" y="496226"/>
                      <a:pt x="273752" y="500015"/>
                      <a:pt x="278867" y="503741"/>
                    </a:cubicBezTo>
                    <a:lnTo>
                      <a:pt x="400618" y="592087"/>
                    </a:lnTo>
                    <a:cubicBezTo>
                      <a:pt x="562786" y="709797"/>
                      <a:pt x="658709" y="898044"/>
                      <a:pt x="658709" y="1098480"/>
                    </a:cubicBezTo>
                    <a:lnTo>
                      <a:pt x="658709" y="1142116"/>
                    </a:lnTo>
                    <a:lnTo>
                      <a:pt x="379085" y="1142116"/>
                    </a:lnTo>
                    <a:lnTo>
                      <a:pt x="379085" y="1098480"/>
                    </a:lnTo>
                    <a:cubicBezTo>
                      <a:pt x="379085" y="898044"/>
                      <a:pt x="322061" y="709797"/>
                      <a:pt x="225695" y="592087"/>
                    </a:cubicBezTo>
                    <a:lnTo>
                      <a:pt x="153326" y="503741"/>
                    </a:lnTo>
                    <a:cubicBezTo>
                      <a:pt x="105207" y="444886"/>
                      <a:pt x="66812" y="368349"/>
                      <a:pt x="40479" y="281582"/>
                    </a:cubicBezTo>
                    <a:cubicBezTo>
                      <a:pt x="14587" y="195257"/>
                      <a:pt x="316" y="99207"/>
                      <a:pt x="0" y="0"/>
                    </a:cubicBezTo>
                    <a:close/>
                  </a:path>
                </a:pathLst>
              </a:custGeom>
              <a:solidFill>
                <a:srgbClr val="FFFFFF">
                  <a:alpha val="309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13" name="Google Shape;1313;p23"/>
              <p:cNvSpPr/>
              <p:nvPr/>
            </p:nvSpPr>
            <p:spPr>
              <a:xfrm>
                <a:off x="5814925" y="1242984"/>
                <a:ext cx="804899" cy="1141989"/>
              </a:xfrm>
              <a:custGeom>
                <a:avLst/>
                <a:gdLst/>
                <a:ahLst/>
                <a:cxnLst/>
                <a:rect l="l" t="t" r="r" b="b"/>
                <a:pathLst>
                  <a:path w="804899" h="1141989" extrusionOk="0">
                    <a:moveTo>
                      <a:pt x="0" y="1141927"/>
                    </a:moveTo>
                    <a:lnTo>
                      <a:pt x="0" y="1098290"/>
                    </a:lnTo>
                    <a:cubicBezTo>
                      <a:pt x="0" y="911116"/>
                      <a:pt x="90430" y="733730"/>
                      <a:pt x="241861" y="623788"/>
                    </a:cubicBezTo>
                    <a:lnTo>
                      <a:pt x="363613" y="535442"/>
                    </a:lnTo>
                    <a:cubicBezTo>
                      <a:pt x="534684" y="411164"/>
                      <a:pt x="637049" y="211297"/>
                      <a:pt x="637933" y="0"/>
                    </a:cubicBezTo>
                    <a:lnTo>
                      <a:pt x="804899" y="0"/>
                    </a:lnTo>
                    <a:cubicBezTo>
                      <a:pt x="804394" y="199236"/>
                      <a:pt x="743834" y="386410"/>
                      <a:pt x="642101" y="503615"/>
                    </a:cubicBezTo>
                    <a:lnTo>
                      <a:pt x="565438" y="591960"/>
                    </a:lnTo>
                    <a:cubicBezTo>
                      <a:pt x="463199" y="709670"/>
                      <a:pt x="402639" y="897918"/>
                      <a:pt x="402639" y="1098354"/>
                    </a:cubicBezTo>
                    <a:lnTo>
                      <a:pt x="402639" y="1141990"/>
                    </a:lnTo>
                    <a:lnTo>
                      <a:pt x="0" y="1141927"/>
                    </a:lnTo>
                    <a:close/>
                  </a:path>
                </a:pathLst>
              </a:custGeom>
              <a:solidFill>
                <a:srgbClr val="3E3E3E">
                  <a:alpha val="686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14" name="Google Shape;1314;p23"/>
              <p:cNvSpPr/>
              <p:nvPr/>
            </p:nvSpPr>
            <p:spPr>
              <a:xfrm>
                <a:off x="6496495" y="523589"/>
                <a:ext cx="393293" cy="679990"/>
              </a:xfrm>
              <a:custGeom>
                <a:avLst/>
                <a:gdLst/>
                <a:ahLst/>
                <a:cxnLst/>
                <a:rect l="l" t="t" r="r" b="b"/>
                <a:pathLst>
                  <a:path w="393293" h="679990" extrusionOk="0">
                    <a:moveTo>
                      <a:pt x="0" y="214076"/>
                    </a:moveTo>
                    <a:lnTo>
                      <a:pt x="393293" y="0"/>
                    </a:lnTo>
                    <a:lnTo>
                      <a:pt x="393293" y="679990"/>
                    </a:lnTo>
                    <a:lnTo>
                      <a:pt x="0" y="67999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15" name="Google Shape;1315;p23"/>
              <p:cNvSpPr/>
              <p:nvPr/>
            </p:nvSpPr>
            <p:spPr>
              <a:xfrm>
                <a:off x="6496495" y="737664"/>
                <a:ext cx="159577" cy="465977"/>
              </a:xfrm>
              <a:custGeom>
                <a:avLst/>
                <a:gdLst/>
                <a:ahLst/>
                <a:cxnLst/>
                <a:rect l="l" t="t" r="r" b="b"/>
                <a:pathLst>
                  <a:path w="159577" h="465977" extrusionOk="0">
                    <a:moveTo>
                      <a:pt x="0" y="465978"/>
                    </a:moveTo>
                    <a:lnTo>
                      <a:pt x="0" y="0"/>
                    </a:lnTo>
                    <a:cubicBezTo>
                      <a:pt x="4168" y="1831"/>
                      <a:pt x="8525" y="3663"/>
                      <a:pt x="12819" y="5241"/>
                    </a:cubicBezTo>
                    <a:cubicBezTo>
                      <a:pt x="16861" y="6820"/>
                      <a:pt x="20966" y="8273"/>
                      <a:pt x="25133" y="9599"/>
                    </a:cubicBezTo>
                    <a:cubicBezTo>
                      <a:pt x="28038" y="10546"/>
                      <a:pt x="30880" y="11304"/>
                      <a:pt x="33785" y="12061"/>
                    </a:cubicBezTo>
                    <a:cubicBezTo>
                      <a:pt x="34164" y="12188"/>
                      <a:pt x="34732" y="12314"/>
                      <a:pt x="35111" y="12440"/>
                    </a:cubicBezTo>
                    <a:cubicBezTo>
                      <a:pt x="37574" y="13198"/>
                      <a:pt x="39973" y="13767"/>
                      <a:pt x="42436" y="14272"/>
                    </a:cubicBezTo>
                    <a:cubicBezTo>
                      <a:pt x="45215" y="15029"/>
                      <a:pt x="47930" y="15724"/>
                      <a:pt x="50709" y="16229"/>
                    </a:cubicBezTo>
                    <a:cubicBezTo>
                      <a:pt x="52035" y="16608"/>
                      <a:pt x="53172" y="16735"/>
                      <a:pt x="54498" y="16987"/>
                    </a:cubicBezTo>
                    <a:cubicBezTo>
                      <a:pt x="57276" y="17619"/>
                      <a:pt x="59992" y="18061"/>
                      <a:pt x="62770" y="18440"/>
                    </a:cubicBezTo>
                    <a:cubicBezTo>
                      <a:pt x="68769" y="19513"/>
                      <a:pt x="74832" y="20271"/>
                      <a:pt x="81020" y="20902"/>
                    </a:cubicBezTo>
                    <a:cubicBezTo>
                      <a:pt x="81147" y="20902"/>
                      <a:pt x="81147" y="20902"/>
                      <a:pt x="81147" y="20902"/>
                    </a:cubicBezTo>
                    <a:lnTo>
                      <a:pt x="82094" y="20902"/>
                    </a:lnTo>
                    <a:cubicBezTo>
                      <a:pt x="91124" y="21850"/>
                      <a:pt x="100028" y="22228"/>
                      <a:pt x="109248" y="22228"/>
                    </a:cubicBezTo>
                    <a:cubicBezTo>
                      <a:pt x="114237" y="22228"/>
                      <a:pt x="119226" y="22102"/>
                      <a:pt x="124214" y="21850"/>
                    </a:cubicBezTo>
                    <a:cubicBezTo>
                      <a:pt x="136150" y="21344"/>
                      <a:pt x="147958" y="20018"/>
                      <a:pt x="159578" y="17808"/>
                    </a:cubicBezTo>
                    <a:lnTo>
                      <a:pt x="159578" y="465978"/>
                    </a:lnTo>
                    <a:lnTo>
                      <a:pt x="0" y="465978"/>
                    </a:lnTo>
                    <a:close/>
                  </a:path>
                </a:pathLst>
              </a:custGeom>
              <a:solidFill>
                <a:srgbClr val="0D0D0D">
                  <a:alpha val="137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16" name="Google Shape;1316;p23"/>
              <p:cNvSpPr/>
              <p:nvPr/>
            </p:nvSpPr>
            <p:spPr>
              <a:xfrm>
                <a:off x="6737977" y="647298"/>
                <a:ext cx="96113" cy="556344"/>
              </a:xfrm>
              <a:custGeom>
                <a:avLst/>
                <a:gdLst/>
                <a:ahLst/>
                <a:cxnLst/>
                <a:rect l="l" t="t" r="r" b="b"/>
                <a:pathLst>
                  <a:path w="96113" h="556344" extrusionOk="0">
                    <a:moveTo>
                      <a:pt x="0" y="556344"/>
                    </a:moveTo>
                    <a:lnTo>
                      <a:pt x="0" y="80389"/>
                    </a:lnTo>
                    <a:cubicBezTo>
                      <a:pt x="2084" y="79442"/>
                      <a:pt x="4168" y="78305"/>
                      <a:pt x="6189" y="77231"/>
                    </a:cubicBezTo>
                    <a:cubicBezTo>
                      <a:pt x="41173" y="58224"/>
                      <a:pt x="72116" y="31511"/>
                      <a:pt x="96113" y="0"/>
                    </a:cubicBezTo>
                    <a:lnTo>
                      <a:pt x="96113" y="556281"/>
                    </a:lnTo>
                    <a:lnTo>
                      <a:pt x="0" y="556344"/>
                    </a:lnTo>
                    <a:close/>
                  </a:path>
                </a:pathLst>
              </a:custGeom>
              <a:solidFill>
                <a:srgbClr val="FFFFFF">
                  <a:alpha val="176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17" name="Google Shape;1317;p23"/>
              <p:cNvSpPr/>
              <p:nvPr/>
            </p:nvSpPr>
            <p:spPr>
              <a:xfrm>
                <a:off x="6496495" y="523589"/>
                <a:ext cx="393293" cy="236303"/>
              </a:xfrm>
              <a:custGeom>
                <a:avLst/>
                <a:gdLst/>
                <a:ahLst/>
                <a:cxnLst/>
                <a:rect l="l" t="t" r="r" b="b"/>
                <a:pathLst>
                  <a:path w="393293" h="236303" extrusionOk="0">
                    <a:moveTo>
                      <a:pt x="0" y="214076"/>
                    </a:moveTo>
                    <a:lnTo>
                      <a:pt x="393293" y="0"/>
                    </a:lnTo>
                    <a:cubicBezTo>
                      <a:pt x="386220" y="41300"/>
                      <a:pt x="368665" y="81147"/>
                      <a:pt x="343595" y="115752"/>
                    </a:cubicBezTo>
                    <a:cubicBezTo>
                      <a:pt x="318714" y="150611"/>
                      <a:pt x="285687" y="180354"/>
                      <a:pt x="247671" y="200941"/>
                    </a:cubicBezTo>
                    <a:cubicBezTo>
                      <a:pt x="228663" y="211297"/>
                      <a:pt x="208455" y="219443"/>
                      <a:pt x="187742" y="225569"/>
                    </a:cubicBezTo>
                    <a:cubicBezTo>
                      <a:pt x="166903" y="231189"/>
                      <a:pt x="145685" y="234978"/>
                      <a:pt x="124151" y="235925"/>
                    </a:cubicBezTo>
                    <a:cubicBezTo>
                      <a:pt x="81399" y="238072"/>
                      <a:pt x="38332" y="231126"/>
                      <a:pt x="0" y="214076"/>
                    </a:cubicBezTo>
                    <a:close/>
                  </a:path>
                </a:pathLst>
              </a:custGeom>
              <a:solidFill>
                <a:srgbClr val="FFFFFF">
                  <a:alpha val="1765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18" name="Google Shape;1318;p23"/>
              <p:cNvSpPr/>
              <p:nvPr/>
            </p:nvSpPr>
            <p:spPr>
              <a:xfrm>
                <a:off x="6496495" y="523589"/>
                <a:ext cx="393293" cy="236304"/>
              </a:xfrm>
              <a:custGeom>
                <a:avLst/>
                <a:gdLst/>
                <a:ahLst/>
                <a:cxnLst/>
                <a:rect l="l" t="t" r="r" b="b"/>
                <a:pathLst>
                  <a:path w="393293" h="236304" extrusionOk="0">
                    <a:moveTo>
                      <a:pt x="0" y="214076"/>
                    </a:moveTo>
                    <a:cubicBezTo>
                      <a:pt x="18503" y="216981"/>
                      <a:pt x="36816" y="218812"/>
                      <a:pt x="55192" y="219191"/>
                    </a:cubicBezTo>
                    <a:cubicBezTo>
                      <a:pt x="77737" y="219949"/>
                      <a:pt x="100155" y="218686"/>
                      <a:pt x="122194" y="215528"/>
                    </a:cubicBezTo>
                    <a:cubicBezTo>
                      <a:pt x="152063" y="211234"/>
                      <a:pt x="181049" y="203088"/>
                      <a:pt x="208329" y="191279"/>
                    </a:cubicBezTo>
                    <a:lnTo>
                      <a:pt x="208455" y="191279"/>
                    </a:lnTo>
                    <a:cubicBezTo>
                      <a:pt x="217486" y="187237"/>
                      <a:pt x="226390" y="182880"/>
                      <a:pt x="235041" y="178018"/>
                    </a:cubicBezTo>
                    <a:cubicBezTo>
                      <a:pt x="237251" y="176944"/>
                      <a:pt x="239399" y="175807"/>
                      <a:pt x="241482" y="174607"/>
                    </a:cubicBezTo>
                    <a:cubicBezTo>
                      <a:pt x="248050" y="170945"/>
                      <a:pt x="254175" y="166588"/>
                      <a:pt x="260617" y="162799"/>
                    </a:cubicBezTo>
                    <a:cubicBezTo>
                      <a:pt x="268637" y="156799"/>
                      <a:pt x="276972" y="151369"/>
                      <a:pt x="284487" y="144864"/>
                    </a:cubicBezTo>
                    <a:cubicBezTo>
                      <a:pt x="300337" y="132676"/>
                      <a:pt x="314104" y="118152"/>
                      <a:pt x="327618" y="103186"/>
                    </a:cubicBezTo>
                    <a:cubicBezTo>
                      <a:pt x="331028" y="99271"/>
                      <a:pt x="334438" y="95292"/>
                      <a:pt x="337595" y="91251"/>
                    </a:cubicBezTo>
                    <a:cubicBezTo>
                      <a:pt x="359635" y="63844"/>
                      <a:pt x="378074" y="33027"/>
                      <a:pt x="393293" y="0"/>
                    </a:cubicBezTo>
                    <a:cubicBezTo>
                      <a:pt x="386220" y="41300"/>
                      <a:pt x="368665" y="81147"/>
                      <a:pt x="343595" y="115752"/>
                    </a:cubicBezTo>
                    <a:cubicBezTo>
                      <a:pt x="341637" y="118531"/>
                      <a:pt x="339679" y="121120"/>
                      <a:pt x="337595" y="123772"/>
                    </a:cubicBezTo>
                    <a:lnTo>
                      <a:pt x="337469" y="123899"/>
                    </a:lnTo>
                    <a:cubicBezTo>
                      <a:pt x="334817" y="127435"/>
                      <a:pt x="332102" y="130845"/>
                      <a:pt x="329197" y="134129"/>
                    </a:cubicBezTo>
                    <a:lnTo>
                      <a:pt x="327239" y="136465"/>
                    </a:lnTo>
                    <a:cubicBezTo>
                      <a:pt x="325029" y="139118"/>
                      <a:pt x="322755" y="141580"/>
                      <a:pt x="320419" y="144043"/>
                    </a:cubicBezTo>
                    <a:cubicBezTo>
                      <a:pt x="318461" y="146380"/>
                      <a:pt x="316251" y="148653"/>
                      <a:pt x="313851" y="150863"/>
                    </a:cubicBezTo>
                    <a:cubicBezTo>
                      <a:pt x="313220" y="151811"/>
                      <a:pt x="312273" y="152568"/>
                      <a:pt x="311515" y="153326"/>
                    </a:cubicBezTo>
                    <a:cubicBezTo>
                      <a:pt x="308231" y="156610"/>
                      <a:pt x="304947" y="159767"/>
                      <a:pt x="301537" y="162609"/>
                    </a:cubicBezTo>
                    <a:cubicBezTo>
                      <a:pt x="301032" y="163241"/>
                      <a:pt x="300337" y="163809"/>
                      <a:pt x="299832" y="164188"/>
                    </a:cubicBezTo>
                    <a:cubicBezTo>
                      <a:pt x="296801" y="166966"/>
                      <a:pt x="293833" y="169556"/>
                      <a:pt x="290676" y="171892"/>
                    </a:cubicBezTo>
                    <a:cubicBezTo>
                      <a:pt x="277288" y="182880"/>
                      <a:pt x="262890" y="192605"/>
                      <a:pt x="247671" y="200878"/>
                    </a:cubicBezTo>
                    <a:cubicBezTo>
                      <a:pt x="245713" y="201951"/>
                      <a:pt x="243630" y="203088"/>
                      <a:pt x="241482" y="204035"/>
                    </a:cubicBezTo>
                    <a:cubicBezTo>
                      <a:pt x="241356" y="204161"/>
                      <a:pt x="241230" y="204161"/>
                      <a:pt x="241104" y="204161"/>
                    </a:cubicBezTo>
                    <a:cubicBezTo>
                      <a:pt x="236936" y="206372"/>
                      <a:pt x="232705" y="208455"/>
                      <a:pt x="228411" y="210350"/>
                    </a:cubicBezTo>
                    <a:cubicBezTo>
                      <a:pt x="224748" y="212055"/>
                      <a:pt x="220959" y="213760"/>
                      <a:pt x="217107" y="215212"/>
                    </a:cubicBezTo>
                    <a:cubicBezTo>
                      <a:pt x="214455" y="216412"/>
                      <a:pt x="211739" y="217423"/>
                      <a:pt x="208961" y="218370"/>
                    </a:cubicBezTo>
                    <a:cubicBezTo>
                      <a:pt x="206498" y="219443"/>
                      <a:pt x="203972" y="220327"/>
                      <a:pt x="201509" y="221148"/>
                    </a:cubicBezTo>
                    <a:cubicBezTo>
                      <a:pt x="197594" y="222601"/>
                      <a:pt x="193615" y="223801"/>
                      <a:pt x="189574" y="225064"/>
                    </a:cubicBezTo>
                    <a:cubicBezTo>
                      <a:pt x="188942" y="225190"/>
                      <a:pt x="188374" y="225443"/>
                      <a:pt x="187742" y="225569"/>
                    </a:cubicBezTo>
                    <a:cubicBezTo>
                      <a:pt x="178460" y="228032"/>
                      <a:pt x="168987" y="230305"/>
                      <a:pt x="159578" y="231884"/>
                    </a:cubicBezTo>
                    <a:cubicBezTo>
                      <a:pt x="147895" y="234094"/>
                      <a:pt x="136086" y="235420"/>
                      <a:pt x="124214" y="235925"/>
                    </a:cubicBezTo>
                    <a:cubicBezTo>
                      <a:pt x="119226" y="236178"/>
                      <a:pt x="114237" y="236304"/>
                      <a:pt x="109248" y="236304"/>
                    </a:cubicBezTo>
                    <a:cubicBezTo>
                      <a:pt x="100091" y="236304"/>
                      <a:pt x="91187" y="235925"/>
                      <a:pt x="82094" y="234978"/>
                    </a:cubicBezTo>
                    <a:lnTo>
                      <a:pt x="81147" y="234978"/>
                    </a:lnTo>
                    <a:cubicBezTo>
                      <a:pt x="81147" y="234978"/>
                      <a:pt x="81147" y="234978"/>
                      <a:pt x="81020" y="234978"/>
                    </a:cubicBezTo>
                    <a:cubicBezTo>
                      <a:pt x="74832" y="234347"/>
                      <a:pt x="68833" y="233526"/>
                      <a:pt x="62770" y="232515"/>
                    </a:cubicBezTo>
                    <a:cubicBezTo>
                      <a:pt x="59865" y="232136"/>
                      <a:pt x="57276" y="231568"/>
                      <a:pt x="54498" y="231063"/>
                    </a:cubicBezTo>
                    <a:cubicBezTo>
                      <a:pt x="53172" y="230810"/>
                      <a:pt x="52035" y="230684"/>
                      <a:pt x="50709" y="230305"/>
                    </a:cubicBezTo>
                    <a:cubicBezTo>
                      <a:pt x="47930" y="229800"/>
                      <a:pt x="45215" y="229105"/>
                      <a:pt x="42436" y="228347"/>
                    </a:cubicBezTo>
                    <a:cubicBezTo>
                      <a:pt x="39973" y="227842"/>
                      <a:pt x="37574" y="227148"/>
                      <a:pt x="35111" y="226516"/>
                    </a:cubicBezTo>
                    <a:cubicBezTo>
                      <a:pt x="34732" y="226390"/>
                      <a:pt x="34164" y="226264"/>
                      <a:pt x="33785" y="226137"/>
                    </a:cubicBezTo>
                    <a:cubicBezTo>
                      <a:pt x="30880" y="225379"/>
                      <a:pt x="28038" y="224558"/>
                      <a:pt x="25133" y="223674"/>
                    </a:cubicBezTo>
                    <a:cubicBezTo>
                      <a:pt x="20966" y="222348"/>
                      <a:pt x="16861" y="220896"/>
                      <a:pt x="12819" y="219317"/>
                    </a:cubicBezTo>
                    <a:cubicBezTo>
                      <a:pt x="8525" y="217738"/>
                      <a:pt x="4231" y="215907"/>
                      <a:pt x="0" y="214076"/>
                    </a:cubicBezTo>
                    <a:close/>
                  </a:path>
                </a:pathLst>
              </a:custGeom>
              <a:solidFill>
                <a:srgbClr val="FFFFFF">
                  <a:alpha val="298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grpSp>
      <p:grpSp>
        <p:nvGrpSpPr>
          <p:cNvPr id="1319" name="Google Shape;1319;p23"/>
          <p:cNvGrpSpPr/>
          <p:nvPr/>
        </p:nvGrpSpPr>
        <p:grpSpPr>
          <a:xfrm>
            <a:off x="1451842" y="5492755"/>
            <a:ext cx="691992" cy="961316"/>
            <a:chOff x="4361457" y="3155811"/>
            <a:chExt cx="591143" cy="821217"/>
          </a:xfrm>
        </p:grpSpPr>
        <p:sp>
          <p:nvSpPr>
            <p:cNvPr id="1320" name="Google Shape;1320;p23"/>
            <p:cNvSpPr/>
            <p:nvPr/>
          </p:nvSpPr>
          <p:spPr>
            <a:xfrm>
              <a:off x="4361457" y="3155811"/>
              <a:ext cx="581624" cy="816168"/>
            </a:xfrm>
            <a:custGeom>
              <a:avLst/>
              <a:gdLst/>
              <a:ahLst/>
              <a:cxnLst/>
              <a:rect l="l" t="t" r="r" b="b"/>
              <a:pathLst>
                <a:path w="581624" h="816168" extrusionOk="0">
                  <a:moveTo>
                    <a:pt x="290808" y="0"/>
                  </a:moveTo>
                  <a:cubicBezTo>
                    <a:pt x="130207" y="0"/>
                    <a:pt x="0" y="35452"/>
                    <a:pt x="0" y="79172"/>
                  </a:cubicBezTo>
                  <a:lnTo>
                    <a:pt x="0" y="736997"/>
                  </a:lnTo>
                  <a:cubicBezTo>
                    <a:pt x="0" y="780707"/>
                    <a:pt x="130207" y="816169"/>
                    <a:pt x="290808" y="816169"/>
                  </a:cubicBezTo>
                  <a:cubicBezTo>
                    <a:pt x="451418" y="816169"/>
                    <a:pt x="581625" y="780717"/>
                    <a:pt x="581625" y="736997"/>
                  </a:cubicBezTo>
                  <a:lnTo>
                    <a:pt x="581625" y="79172"/>
                  </a:lnTo>
                  <a:cubicBezTo>
                    <a:pt x="581625" y="35452"/>
                    <a:pt x="451418" y="0"/>
                    <a:pt x="290808" y="0"/>
                  </a:cubicBezTo>
                  <a:close/>
                </a:path>
              </a:pathLst>
            </a:custGeom>
            <a:solidFill>
              <a:schemeClr val="accent4"/>
            </a:solidFill>
            <a:ln>
              <a:noFill/>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321" name="Google Shape;1321;p23"/>
            <p:cNvGrpSpPr/>
            <p:nvPr/>
          </p:nvGrpSpPr>
          <p:grpSpPr>
            <a:xfrm>
              <a:off x="4361460" y="3155888"/>
              <a:ext cx="591140" cy="821140"/>
              <a:chOff x="8319351" y="4894840"/>
              <a:chExt cx="591140" cy="821140"/>
            </a:xfrm>
          </p:grpSpPr>
          <p:sp>
            <p:nvSpPr>
              <p:cNvPr id="1322" name="Google Shape;1322;p23"/>
              <p:cNvSpPr/>
              <p:nvPr/>
            </p:nvSpPr>
            <p:spPr>
              <a:xfrm>
                <a:off x="8319351" y="4894840"/>
                <a:ext cx="581615" cy="158315"/>
              </a:xfrm>
              <a:custGeom>
                <a:avLst/>
                <a:gdLst/>
                <a:ahLst/>
                <a:cxnLst/>
                <a:rect l="l" t="t" r="r" b="b"/>
                <a:pathLst>
                  <a:path w="581615" h="158315" extrusionOk="0">
                    <a:moveTo>
                      <a:pt x="0" y="79153"/>
                    </a:moveTo>
                    <a:cubicBezTo>
                      <a:pt x="0" y="35433"/>
                      <a:pt x="130197" y="0"/>
                      <a:pt x="290808" y="0"/>
                    </a:cubicBezTo>
                    <a:cubicBezTo>
                      <a:pt x="451409" y="0"/>
                      <a:pt x="581616" y="35433"/>
                      <a:pt x="581616" y="79153"/>
                    </a:cubicBezTo>
                    <a:cubicBezTo>
                      <a:pt x="581616" y="122873"/>
                      <a:pt x="451409" y="158315"/>
                      <a:pt x="290808" y="158315"/>
                    </a:cubicBezTo>
                    <a:cubicBezTo>
                      <a:pt x="130197" y="158315"/>
                      <a:pt x="0" y="122873"/>
                      <a:pt x="0" y="79153"/>
                    </a:cubicBezTo>
                    <a:close/>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3" name="Google Shape;1323;p23"/>
              <p:cNvSpPr/>
              <p:nvPr/>
            </p:nvSpPr>
            <p:spPr>
              <a:xfrm>
                <a:off x="8319351" y="5636809"/>
                <a:ext cx="581615" cy="79171"/>
              </a:xfrm>
              <a:custGeom>
                <a:avLst/>
                <a:gdLst/>
                <a:ahLst/>
                <a:cxnLst/>
                <a:rect l="l" t="t" r="r" b="b"/>
                <a:pathLst>
                  <a:path w="581615" h="79171" extrusionOk="0">
                    <a:moveTo>
                      <a:pt x="0" y="0"/>
                    </a:moveTo>
                    <a:cubicBezTo>
                      <a:pt x="0" y="43719"/>
                      <a:pt x="130207" y="79171"/>
                      <a:pt x="290808" y="79171"/>
                    </a:cubicBezTo>
                    <a:cubicBezTo>
                      <a:pt x="451418" y="79171"/>
                      <a:pt x="581616" y="43719"/>
                      <a:pt x="581616" y="0"/>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4" name="Google Shape;1324;p23"/>
              <p:cNvSpPr/>
              <p:nvPr/>
            </p:nvSpPr>
            <p:spPr>
              <a:xfrm>
                <a:off x="8319351" y="4973992"/>
                <a:ext cx="9525" cy="657720"/>
              </a:xfrm>
              <a:custGeom>
                <a:avLst/>
                <a:gdLst/>
                <a:ahLst/>
                <a:cxnLst/>
                <a:rect l="l" t="t" r="r" b="b"/>
                <a:pathLst>
                  <a:path w="9525" h="657720" extrusionOk="0">
                    <a:moveTo>
                      <a:pt x="0" y="657720"/>
                    </a:moveTo>
                    <a:lnTo>
                      <a:pt x="0" y="0"/>
                    </a:ln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5" name="Google Shape;1325;p23"/>
              <p:cNvSpPr/>
              <p:nvPr/>
            </p:nvSpPr>
            <p:spPr>
              <a:xfrm>
                <a:off x="8900966" y="4973992"/>
                <a:ext cx="9525" cy="657720"/>
              </a:xfrm>
              <a:custGeom>
                <a:avLst/>
                <a:gdLst/>
                <a:ahLst/>
                <a:cxnLst/>
                <a:rect l="l" t="t" r="r" b="b"/>
                <a:pathLst>
                  <a:path w="9525" h="657720" extrusionOk="0">
                    <a:moveTo>
                      <a:pt x="0" y="0"/>
                    </a:moveTo>
                    <a:lnTo>
                      <a:pt x="0" y="657720"/>
                    </a:ln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6" name="Google Shape;1326;p23"/>
              <p:cNvSpPr/>
              <p:nvPr/>
            </p:nvSpPr>
            <p:spPr>
              <a:xfrm>
                <a:off x="8319351" y="5557627"/>
                <a:ext cx="581615" cy="79181"/>
              </a:xfrm>
              <a:custGeom>
                <a:avLst/>
                <a:gdLst/>
                <a:ahLst/>
                <a:cxnLst/>
                <a:rect l="l" t="t" r="r" b="b"/>
                <a:pathLst>
                  <a:path w="581615" h="79181" extrusionOk="0">
                    <a:moveTo>
                      <a:pt x="581616" y="79182"/>
                    </a:moveTo>
                    <a:cubicBezTo>
                      <a:pt x="581616" y="35462"/>
                      <a:pt x="451418" y="0"/>
                      <a:pt x="290808" y="0"/>
                    </a:cubicBezTo>
                    <a:cubicBezTo>
                      <a:pt x="130207" y="0"/>
                      <a:pt x="0" y="35462"/>
                      <a:pt x="0" y="79182"/>
                    </a:cubicBezTo>
                  </a:path>
                </a:pathLst>
              </a:custGeom>
              <a:noFill/>
              <a:ln w="9525" cap="rnd" cmpd="sng">
                <a:solidFill>
                  <a:schemeClr val="dk2"/>
                </a:solidFill>
                <a:prstDash val="dash"/>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1327" name="Google Shape;1327;p23"/>
          <p:cNvGrpSpPr/>
          <p:nvPr/>
        </p:nvGrpSpPr>
        <p:grpSpPr>
          <a:xfrm>
            <a:off x="1797180" y="5142584"/>
            <a:ext cx="312936" cy="153680"/>
            <a:chOff x="10862134" y="3312644"/>
            <a:chExt cx="416027" cy="204307"/>
          </a:xfrm>
        </p:grpSpPr>
        <p:sp>
          <p:nvSpPr>
            <p:cNvPr id="1328" name="Google Shape;1328;p23"/>
            <p:cNvSpPr/>
            <p:nvPr/>
          </p:nvSpPr>
          <p:spPr>
            <a:xfrm>
              <a:off x="10862134" y="3312644"/>
              <a:ext cx="69302" cy="204307"/>
            </a:xfrm>
            <a:custGeom>
              <a:avLst/>
              <a:gdLst/>
              <a:ahLst/>
              <a:cxnLst/>
              <a:rect l="l" t="t" r="r" b="b"/>
              <a:pathLst>
                <a:path w="69302" h="204307" extrusionOk="0">
                  <a:moveTo>
                    <a:pt x="3963" y="83218"/>
                  </a:moveTo>
                  <a:cubicBezTo>
                    <a:pt x="-6800" y="83818"/>
                    <a:pt x="7202" y="105030"/>
                    <a:pt x="12441" y="114403"/>
                  </a:cubicBezTo>
                  <a:cubicBezTo>
                    <a:pt x="27110" y="140206"/>
                    <a:pt x="45778" y="163618"/>
                    <a:pt x="59589" y="189803"/>
                  </a:cubicBezTo>
                  <a:cubicBezTo>
                    <a:pt x="62161" y="194565"/>
                    <a:pt x="62161" y="206062"/>
                    <a:pt x="67210" y="204081"/>
                  </a:cubicBezTo>
                  <a:cubicBezTo>
                    <a:pt x="71400" y="202404"/>
                    <a:pt x="68066" y="157827"/>
                    <a:pt x="67686" y="152046"/>
                  </a:cubicBezTo>
                  <a:cubicBezTo>
                    <a:pt x="65590" y="113469"/>
                    <a:pt x="46064" y="36755"/>
                    <a:pt x="61590" y="874"/>
                  </a:cubicBezTo>
                  <a:cubicBezTo>
                    <a:pt x="63495" y="-3498"/>
                    <a:pt x="65114" y="9723"/>
                    <a:pt x="66828" y="14142"/>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9" name="Google Shape;1329;p23"/>
            <p:cNvSpPr/>
            <p:nvPr/>
          </p:nvSpPr>
          <p:spPr>
            <a:xfrm>
              <a:off x="11001003" y="3431825"/>
              <a:ext cx="33121" cy="6338"/>
            </a:xfrm>
            <a:custGeom>
              <a:avLst/>
              <a:gdLst/>
              <a:ahLst/>
              <a:cxnLst/>
              <a:rect l="l" t="t" r="r" b="b"/>
              <a:pathLst>
                <a:path w="33121" h="6338" extrusionOk="0">
                  <a:moveTo>
                    <a:pt x="19305" y="1833"/>
                  </a:moveTo>
                  <a:cubicBezTo>
                    <a:pt x="25495" y="699"/>
                    <a:pt x="-5366" y="7195"/>
                    <a:pt x="826" y="6243"/>
                  </a:cubicBezTo>
                  <a:cubicBezTo>
                    <a:pt x="11018" y="4709"/>
                    <a:pt x="41307" y="-520"/>
                    <a:pt x="31020" y="42"/>
                  </a:cubicBezTo>
                  <a:cubicBezTo>
                    <a:pt x="18923" y="718"/>
                    <a:pt x="7113" y="4043"/>
                    <a:pt x="19305" y="1833"/>
                  </a:cubicBezTo>
                  <a:close/>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0" name="Google Shape;1330;p23"/>
            <p:cNvSpPr/>
            <p:nvPr/>
          </p:nvSpPr>
          <p:spPr>
            <a:xfrm>
              <a:off x="10999979" y="3457687"/>
              <a:ext cx="27320" cy="2555"/>
            </a:xfrm>
            <a:custGeom>
              <a:avLst/>
              <a:gdLst/>
              <a:ahLst/>
              <a:cxnLst/>
              <a:rect l="l" t="t" r="r" b="b"/>
              <a:pathLst>
                <a:path w="27320" h="2555" extrusionOk="0">
                  <a:moveTo>
                    <a:pt x="19375" y="326"/>
                  </a:moveTo>
                  <a:cubicBezTo>
                    <a:pt x="25567" y="-607"/>
                    <a:pt x="-5294" y="631"/>
                    <a:pt x="802" y="1926"/>
                  </a:cubicBezTo>
                  <a:cubicBezTo>
                    <a:pt x="8898" y="3660"/>
                    <a:pt x="33949" y="1212"/>
                    <a:pt x="25662" y="1679"/>
                  </a:cubicBezTo>
                  <a:cubicBezTo>
                    <a:pt x="15566" y="2241"/>
                    <a:pt x="5374" y="2450"/>
                    <a:pt x="19375" y="326"/>
                  </a:cubicBezTo>
                  <a:close/>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1" name="Google Shape;1331;p23"/>
            <p:cNvSpPr/>
            <p:nvPr/>
          </p:nvSpPr>
          <p:spPr>
            <a:xfrm>
              <a:off x="11105828" y="3355219"/>
              <a:ext cx="13978" cy="120672"/>
            </a:xfrm>
            <a:custGeom>
              <a:avLst/>
              <a:gdLst/>
              <a:ahLst/>
              <a:cxnLst/>
              <a:rect l="l" t="t" r="r" b="b"/>
              <a:pathLst>
                <a:path w="13978" h="120672" extrusionOk="0">
                  <a:moveTo>
                    <a:pt x="3348" y="0"/>
                  </a:moveTo>
                  <a:cubicBezTo>
                    <a:pt x="-11131" y="33566"/>
                    <a:pt x="27160" y="78457"/>
                    <a:pt x="8967" y="120672"/>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2" name="Google Shape;1332;p23"/>
            <p:cNvSpPr/>
            <p:nvPr/>
          </p:nvSpPr>
          <p:spPr>
            <a:xfrm>
              <a:off x="11076654" y="3328910"/>
              <a:ext cx="118027" cy="162411"/>
            </a:xfrm>
            <a:custGeom>
              <a:avLst/>
              <a:gdLst/>
              <a:ahLst/>
              <a:cxnLst/>
              <a:rect l="l" t="t" r="r" b="b"/>
              <a:pathLst>
                <a:path w="118027" h="162411" extrusionOk="0">
                  <a:moveTo>
                    <a:pt x="4709" y="33510"/>
                  </a:moveTo>
                  <a:cubicBezTo>
                    <a:pt x="-23771" y="21223"/>
                    <a:pt x="85767" y="-18582"/>
                    <a:pt x="97197" y="10278"/>
                  </a:cubicBezTo>
                  <a:cubicBezTo>
                    <a:pt x="110532" y="43940"/>
                    <a:pt x="39857" y="118530"/>
                    <a:pt x="28617" y="98890"/>
                  </a:cubicBezTo>
                  <a:cubicBezTo>
                    <a:pt x="17567" y="79516"/>
                    <a:pt x="103292" y="51684"/>
                    <a:pt x="116532" y="92879"/>
                  </a:cubicBezTo>
                  <a:cubicBezTo>
                    <a:pt x="121485" y="108272"/>
                    <a:pt x="113389" y="125045"/>
                    <a:pt x="103103" y="136590"/>
                  </a:cubicBezTo>
                  <a:cubicBezTo>
                    <a:pt x="50620" y="195245"/>
                    <a:pt x="-14150" y="135247"/>
                    <a:pt x="17283" y="137961"/>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3" name="Google Shape;1333;p23"/>
            <p:cNvSpPr/>
            <p:nvPr/>
          </p:nvSpPr>
          <p:spPr>
            <a:xfrm>
              <a:off x="11212046" y="3333673"/>
              <a:ext cx="66115" cy="124860"/>
            </a:xfrm>
            <a:custGeom>
              <a:avLst/>
              <a:gdLst/>
              <a:ahLst/>
              <a:cxnLst/>
              <a:rect l="l" t="t" r="r" b="b"/>
              <a:pathLst>
                <a:path w="66115" h="124860" extrusionOk="0">
                  <a:moveTo>
                    <a:pt x="0" y="0"/>
                  </a:moveTo>
                  <a:cubicBezTo>
                    <a:pt x="1143" y="21907"/>
                    <a:pt x="6953" y="43320"/>
                    <a:pt x="10382" y="64999"/>
                  </a:cubicBezTo>
                  <a:cubicBezTo>
                    <a:pt x="13429" y="84391"/>
                    <a:pt x="15430" y="103937"/>
                    <a:pt x="18097" y="123368"/>
                  </a:cubicBezTo>
                  <a:cubicBezTo>
                    <a:pt x="19144" y="130816"/>
                    <a:pt x="16669" y="108347"/>
                    <a:pt x="16858" y="100822"/>
                  </a:cubicBezTo>
                  <a:cubicBezTo>
                    <a:pt x="17240" y="87839"/>
                    <a:pt x="16383" y="49501"/>
                    <a:pt x="35623" y="51159"/>
                  </a:cubicBezTo>
                  <a:cubicBezTo>
                    <a:pt x="73819" y="54473"/>
                    <a:pt x="65626" y="123901"/>
                    <a:pt x="64865" y="110595"/>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334" name="Google Shape;1334;p23"/>
          <p:cNvGrpSpPr/>
          <p:nvPr/>
        </p:nvGrpSpPr>
        <p:grpSpPr>
          <a:xfrm>
            <a:off x="791535" y="4995951"/>
            <a:ext cx="526417" cy="279333"/>
            <a:chOff x="5791759" y="2630895"/>
            <a:chExt cx="604799" cy="320925"/>
          </a:xfrm>
        </p:grpSpPr>
        <p:sp>
          <p:nvSpPr>
            <p:cNvPr id="1335" name="Google Shape;1335;p23"/>
            <p:cNvSpPr/>
            <p:nvPr/>
          </p:nvSpPr>
          <p:spPr>
            <a:xfrm>
              <a:off x="5791759" y="2671104"/>
              <a:ext cx="98284" cy="280716"/>
            </a:xfrm>
            <a:custGeom>
              <a:avLst/>
              <a:gdLst/>
              <a:ahLst/>
              <a:cxnLst/>
              <a:rect l="l" t="t" r="r" b="b"/>
              <a:pathLst>
                <a:path w="98284" h="280716" extrusionOk="0">
                  <a:moveTo>
                    <a:pt x="0" y="100194"/>
                  </a:moveTo>
                  <a:cubicBezTo>
                    <a:pt x="22822" y="157278"/>
                    <a:pt x="34376" y="229620"/>
                    <a:pt x="73219" y="279626"/>
                  </a:cubicBezTo>
                  <a:cubicBezTo>
                    <a:pt x="78038" y="285837"/>
                    <a:pt x="72076" y="263824"/>
                    <a:pt x="73133" y="256033"/>
                  </a:cubicBezTo>
                  <a:cubicBezTo>
                    <a:pt x="75638" y="237630"/>
                    <a:pt x="73781" y="218533"/>
                    <a:pt x="74752" y="199759"/>
                  </a:cubicBezTo>
                  <a:cubicBezTo>
                    <a:pt x="77524" y="146667"/>
                    <a:pt x="80620" y="93079"/>
                    <a:pt x="90907" y="40720"/>
                  </a:cubicBezTo>
                  <a:cubicBezTo>
                    <a:pt x="91697" y="36653"/>
                    <a:pt x="101880" y="3201"/>
                    <a:pt x="96936" y="401"/>
                  </a:cubicBezTo>
                  <a:cubicBezTo>
                    <a:pt x="91564" y="-2638"/>
                    <a:pt x="93688" y="12402"/>
                    <a:pt x="93364" y="18565"/>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6" name="Google Shape;1336;p23"/>
            <p:cNvSpPr/>
            <p:nvPr/>
          </p:nvSpPr>
          <p:spPr>
            <a:xfrm>
              <a:off x="5946978" y="2823191"/>
              <a:ext cx="60941" cy="12553"/>
            </a:xfrm>
            <a:custGeom>
              <a:avLst/>
              <a:gdLst/>
              <a:ahLst/>
              <a:cxnLst/>
              <a:rect l="l" t="t" r="r" b="b"/>
              <a:pathLst>
                <a:path w="60941" h="12553" extrusionOk="0">
                  <a:moveTo>
                    <a:pt x="0" y="12554"/>
                  </a:moveTo>
                  <a:cubicBezTo>
                    <a:pt x="16707" y="1333"/>
                    <a:pt x="41081" y="5486"/>
                    <a:pt x="60941" y="0"/>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7" name="Google Shape;1337;p23"/>
            <p:cNvSpPr/>
            <p:nvPr/>
          </p:nvSpPr>
          <p:spPr>
            <a:xfrm>
              <a:off x="5959380" y="2855794"/>
              <a:ext cx="53006" cy="11106"/>
            </a:xfrm>
            <a:custGeom>
              <a:avLst/>
              <a:gdLst/>
              <a:ahLst/>
              <a:cxnLst/>
              <a:rect l="l" t="t" r="r" b="b"/>
              <a:pathLst>
                <a:path w="53006" h="11106" extrusionOk="0">
                  <a:moveTo>
                    <a:pt x="0" y="11106"/>
                  </a:moveTo>
                  <a:cubicBezTo>
                    <a:pt x="15707" y="1572"/>
                    <a:pt x="35271" y="3724"/>
                    <a:pt x="53007" y="0"/>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8" name="Google Shape;1338;p23"/>
            <p:cNvSpPr/>
            <p:nvPr/>
          </p:nvSpPr>
          <p:spPr>
            <a:xfrm>
              <a:off x="6081443" y="2633872"/>
              <a:ext cx="29346" cy="69769"/>
            </a:xfrm>
            <a:custGeom>
              <a:avLst/>
              <a:gdLst/>
              <a:ahLst/>
              <a:cxnLst/>
              <a:rect l="l" t="t" r="r" b="b"/>
              <a:pathLst>
                <a:path w="29346" h="69769" extrusionOk="0">
                  <a:moveTo>
                    <a:pt x="0" y="59473"/>
                  </a:moveTo>
                  <a:cubicBezTo>
                    <a:pt x="9401" y="39347"/>
                    <a:pt x="13678" y="23383"/>
                    <a:pt x="18535" y="1523"/>
                  </a:cubicBezTo>
                  <a:cubicBezTo>
                    <a:pt x="20231" y="-6144"/>
                    <a:pt x="17564" y="17230"/>
                    <a:pt x="17774" y="25079"/>
                  </a:cubicBezTo>
                  <a:cubicBezTo>
                    <a:pt x="18212" y="41500"/>
                    <a:pt x="23993" y="55035"/>
                    <a:pt x="29346" y="69770"/>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39" name="Google Shape;1339;p23"/>
            <p:cNvSpPr/>
            <p:nvPr/>
          </p:nvSpPr>
          <p:spPr>
            <a:xfrm>
              <a:off x="6073799" y="2710561"/>
              <a:ext cx="116249" cy="54072"/>
            </a:xfrm>
            <a:custGeom>
              <a:avLst/>
              <a:gdLst/>
              <a:ahLst/>
              <a:cxnLst/>
              <a:rect l="l" t="t" r="r" b="b"/>
              <a:pathLst>
                <a:path w="116249" h="54072" extrusionOk="0">
                  <a:moveTo>
                    <a:pt x="15568" y="46269"/>
                  </a:moveTo>
                  <a:cubicBezTo>
                    <a:pt x="9481" y="46431"/>
                    <a:pt x="6129" y="45983"/>
                    <a:pt x="509" y="52898"/>
                  </a:cubicBezTo>
                  <a:cubicBezTo>
                    <a:pt x="-2710" y="56861"/>
                    <a:pt x="10215" y="49688"/>
                    <a:pt x="14911" y="47669"/>
                  </a:cubicBezTo>
                  <a:cubicBezTo>
                    <a:pt x="18254" y="46221"/>
                    <a:pt x="21826" y="45345"/>
                    <a:pt x="25198" y="43935"/>
                  </a:cubicBezTo>
                  <a:cubicBezTo>
                    <a:pt x="28912" y="42383"/>
                    <a:pt x="32522" y="40582"/>
                    <a:pt x="36133" y="38801"/>
                  </a:cubicBezTo>
                  <a:cubicBezTo>
                    <a:pt x="52849" y="30534"/>
                    <a:pt x="70042" y="23133"/>
                    <a:pt x="86720" y="14608"/>
                  </a:cubicBezTo>
                  <a:cubicBezTo>
                    <a:pt x="93216" y="11284"/>
                    <a:pt x="128144" y="-8519"/>
                    <a:pt x="112056" y="4235"/>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0" name="Google Shape;1340;p23"/>
            <p:cNvSpPr/>
            <p:nvPr/>
          </p:nvSpPr>
          <p:spPr>
            <a:xfrm>
              <a:off x="6121903" y="2779470"/>
              <a:ext cx="50345" cy="89597"/>
            </a:xfrm>
            <a:custGeom>
              <a:avLst/>
              <a:gdLst/>
              <a:ahLst/>
              <a:cxnLst/>
              <a:rect l="l" t="t" r="r" b="b"/>
              <a:pathLst>
                <a:path w="50345" h="89597" extrusionOk="0">
                  <a:moveTo>
                    <a:pt x="3154" y="17945"/>
                  </a:moveTo>
                  <a:cubicBezTo>
                    <a:pt x="-6580" y="13402"/>
                    <a:pt x="38264" y="-12858"/>
                    <a:pt x="43731" y="7868"/>
                  </a:cubicBezTo>
                  <a:cubicBezTo>
                    <a:pt x="48360" y="25442"/>
                    <a:pt x="14404" y="50483"/>
                    <a:pt x="14356" y="48797"/>
                  </a:cubicBezTo>
                  <a:cubicBezTo>
                    <a:pt x="14004" y="35262"/>
                    <a:pt x="54056" y="40615"/>
                    <a:pt x="50065" y="63770"/>
                  </a:cubicBezTo>
                  <a:cubicBezTo>
                    <a:pt x="44798" y="94307"/>
                    <a:pt x="-10647" y="98679"/>
                    <a:pt x="1821" y="71981"/>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1" name="Google Shape;1341;p23"/>
            <p:cNvSpPr/>
            <p:nvPr/>
          </p:nvSpPr>
          <p:spPr>
            <a:xfrm>
              <a:off x="6255169" y="2654065"/>
              <a:ext cx="23622" cy="105365"/>
            </a:xfrm>
            <a:custGeom>
              <a:avLst/>
              <a:gdLst/>
              <a:ahLst/>
              <a:cxnLst/>
              <a:rect l="l" t="t" r="r" b="b"/>
              <a:pathLst>
                <a:path w="23622" h="105365" extrusionOk="0">
                  <a:moveTo>
                    <a:pt x="1763" y="0"/>
                  </a:moveTo>
                  <a:cubicBezTo>
                    <a:pt x="-8639" y="8239"/>
                    <a:pt x="30747" y="68018"/>
                    <a:pt x="22470" y="101908"/>
                  </a:cubicBezTo>
                  <a:cubicBezTo>
                    <a:pt x="22193" y="103022"/>
                    <a:pt x="22536" y="104213"/>
                    <a:pt x="22565" y="105366"/>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2" name="Google Shape;1342;p23"/>
            <p:cNvSpPr/>
            <p:nvPr/>
          </p:nvSpPr>
          <p:spPr>
            <a:xfrm>
              <a:off x="6242500" y="2637701"/>
              <a:ext cx="85708" cy="146434"/>
            </a:xfrm>
            <a:custGeom>
              <a:avLst/>
              <a:gdLst/>
              <a:ahLst/>
              <a:cxnLst/>
              <a:rect l="l" t="t" r="r" b="b"/>
              <a:pathLst>
                <a:path w="85708" h="146434" extrusionOk="0">
                  <a:moveTo>
                    <a:pt x="963" y="30565"/>
                  </a:moveTo>
                  <a:cubicBezTo>
                    <a:pt x="-7552" y="22498"/>
                    <a:pt x="42778" y="-12640"/>
                    <a:pt x="59113" y="4791"/>
                  </a:cubicBezTo>
                  <a:cubicBezTo>
                    <a:pt x="71143" y="17612"/>
                    <a:pt x="38681" y="82563"/>
                    <a:pt x="25242" y="84610"/>
                  </a:cubicBezTo>
                  <a:cubicBezTo>
                    <a:pt x="22670" y="85001"/>
                    <a:pt x="32957" y="70628"/>
                    <a:pt x="43568" y="70971"/>
                  </a:cubicBezTo>
                  <a:cubicBezTo>
                    <a:pt x="58789" y="71456"/>
                    <a:pt x="82058" y="78314"/>
                    <a:pt x="85069" y="95478"/>
                  </a:cubicBezTo>
                  <a:cubicBezTo>
                    <a:pt x="95384" y="154267"/>
                    <a:pt x="-23002" y="155086"/>
                    <a:pt x="12697" y="133407"/>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3" name="Google Shape;1343;p23"/>
            <p:cNvSpPr/>
            <p:nvPr/>
          </p:nvSpPr>
          <p:spPr>
            <a:xfrm>
              <a:off x="6316540" y="2630895"/>
              <a:ext cx="80018" cy="119134"/>
            </a:xfrm>
            <a:custGeom>
              <a:avLst/>
              <a:gdLst/>
              <a:ahLst/>
              <a:cxnLst/>
              <a:rect l="l" t="t" r="r" b="b"/>
              <a:pathLst>
                <a:path w="80018" h="119134" extrusionOk="0">
                  <a:moveTo>
                    <a:pt x="694" y="100"/>
                  </a:moveTo>
                  <a:cubicBezTo>
                    <a:pt x="513" y="-385"/>
                    <a:pt x="-163" y="1024"/>
                    <a:pt x="37" y="1501"/>
                  </a:cubicBezTo>
                  <a:cubicBezTo>
                    <a:pt x="8219" y="21065"/>
                    <a:pt x="17544" y="40134"/>
                    <a:pt x="25821" y="59660"/>
                  </a:cubicBezTo>
                  <a:cubicBezTo>
                    <a:pt x="26669" y="61679"/>
                    <a:pt x="43576" y="119353"/>
                    <a:pt x="39166" y="118839"/>
                  </a:cubicBezTo>
                  <a:cubicBezTo>
                    <a:pt x="34212" y="118268"/>
                    <a:pt x="36051" y="114572"/>
                    <a:pt x="35518" y="112019"/>
                  </a:cubicBezTo>
                  <a:cubicBezTo>
                    <a:pt x="30393" y="87549"/>
                    <a:pt x="25021" y="17131"/>
                    <a:pt x="57882" y="67804"/>
                  </a:cubicBezTo>
                  <a:cubicBezTo>
                    <a:pt x="60682" y="72138"/>
                    <a:pt x="62911" y="76815"/>
                    <a:pt x="65169" y="81453"/>
                  </a:cubicBezTo>
                  <a:cubicBezTo>
                    <a:pt x="67560" y="86387"/>
                    <a:pt x="69503" y="91531"/>
                    <a:pt x="71798" y="96513"/>
                  </a:cubicBezTo>
                  <a:cubicBezTo>
                    <a:pt x="75360" y="104247"/>
                    <a:pt x="78723" y="110676"/>
                    <a:pt x="80018" y="119134"/>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344" name="Google Shape;1344;p23"/>
          <p:cNvGrpSpPr/>
          <p:nvPr/>
        </p:nvGrpSpPr>
        <p:grpSpPr>
          <a:xfrm>
            <a:off x="916593" y="3993173"/>
            <a:ext cx="1095184" cy="926124"/>
            <a:chOff x="9814993" y="741298"/>
            <a:chExt cx="1095184" cy="926124"/>
          </a:xfrm>
        </p:grpSpPr>
        <p:grpSp>
          <p:nvGrpSpPr>
            <p:cNvPr id="1345" name="Google Shape;1345;p23"/>
            <p:cNvGrpSpPr/>
            <p:nvPr/>
          </p:nvGrpSpPr>
          <p:grpSpPr>
            <a:xfrm>
              <a:off x="9814993" y="741298"/>
              <a:ext cx="1095184" cy="926124"/>
              <a:chOff x="3034905" y="-1515202"/>
              <a:chExt cx="972028" cy="821979"/>
            </a:xfrm>
          </p:grpSpPr>
          <p:sp>
            <p:nvSpPr>
              <p:cNvPr id="1346" name="Google Shape;1346;p23"/>
              <p:cNvSpPr/>
              <p:nvPr/>
            </p:nvSpPr>
            <p:spPr>
              <a:xfrm>
                <a:off x="3056815" y="-1515058"/>
                <a:ext cx="950118" cy="821835"/>
              </a:xfrm>
              <a:custGeom>
                <a:avLst/>
                <a:gdLst/>
                <a:ahLst/>
                <a:cxnLst/>
                <a:rect l="l" t="t" r="r" b="b"/>
                <a:pathLst>
                  <a:path w="950118" h="821835" extrusionOk="0">
                    <a:moveTo>
                      <a:pt x="475059" y="0"/>
                    </a:moveTo>
                    <a:lnTo>
                      <a:pt x="22022" y="673008"/>
                    </a:lnTo>
                    <a:lnTo>
                      <a:pt x="0" y="705745"/>
                    </a:lnTo>
                    <a:cubicBezTo>
                      <a:pt x="0" y="769801"/>
                      <a:pt x="212665" y="821836"/>
                      <a:pt x="475059" y="821836"/>
                    </a:cubicBezTo>
                    <a:cubicBezTo>
                      <a:pt x="737445" y="821836"/>
                      <a:pt x="950119" y="769801"/>
                      <a:pt x="950119" y="705745"/>
                    </a:cubicBezTo>
                    <a:lnTo>
                      <a:pt x="927792" y="672408"/>
                    </a:lnTo>
                    <a:lnTo>
                      <a:pt x="47505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347" name="Google Shape;1347;p23"/>
              <p:cNvGrpSpPr/>
              <p:nvPr/>
            </p:nvGrpSpPr>
            <p:grpSpPr>
              <a:xfrm>
                <a:off x="3034905" y="-1515202"/>
                <a:ext cx="950195" cy="821979"/>
                <a:chOff x="6726228" y="2970999"/>
                <a:chExt cx="950195" cy="821979"/>
              </a:xfrm>
            </p:grpSpPr>
            <p:sp>
              <p:nvSpPr>
                <p:cNvPr id="1348" name="Google Shape;1348;p23"/>
                <p:cNvSpPr/>
                <p:nvPr/>
              </p:nvSpPr>
              <p:spPr>
                <a:xfrm>
                  <a:off x="6726228" y="3569236"/>
                  <a:ext cx="950118" cy="116090"/>
                </a:xfrm>
                <a:custGeom>
                  <a:avLst/>
                  <a:gdLst/>
                  <a:ahLst/>
                  <a:cxnLst/>
                  <a:rect l="l" t="t" r="r" b="b"/>
                  <a:pathLst>
                    <a:path w="950118" h="116090" extrusionOk="0">
                      <a:moveTo>
                        <a:pt x="950119" y="116091"/>
                      </a:moveTo>
                      <a:cubicBezTo>
                        <a:pt x="950119" y="52035"/>
                        <a:pt x="737454" y="0"/>
                        <a:pt x="475059" y="0"/>
                      </a:cubicBezTo>
                      <a:cubicBezTo>
                        <a:pt x="212674" y="0"/>
                        <a:pt x="0" y="52035"/>
                        <a:pt x="0" y="116091"/>
                      </a:cubicBezTo>
                    </a:path>
                  </a:pathLst>
                </a:custGeom>
                <a:noFill/>
                <a:ln w="9525" cap="rnd" cmpd="sng">
                  <a:solidFill>
                    <a:schemeClr val="dk2"/>
                  </a:solidFill>
                  <a:prstDash val="dash"/>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9" name="Google Shape;1349;p23"/>
                <p:cNvSpPr/>
                <p:nvPr/>
              </p:nvSpPr>
              <p:spPr>
                <a:xfrm>
                  <a:off x="6726228" y="3676888"/>
                  <a:ext cx="950118" cy="116090"/>
                </a:xfrm>
                <a:custGeom>
                  <a:avLst/>
                  <a:gdLst/>
                  <a:ahLst/>
                  <a:cxnLst/>
                  <a:rect l="l" t="t" r="r" b="b"/>
                  <a:pathLst>
                    <a:path w="950118" h="116090" extrusionOk="0">
                      <a:moveTo>
                        <a:pt x="950119" y="0"/>
                      </a:moveTo>
                      <a:cubicBezTo>
                        <a:pt x="950119" y="64056"/>
                        <a:pt x="737454" y="116091"/>
                        <a:pt x="475059" y="116091"/>
                      </a:cubicBezTo>
                      <a:cubicBezTo>
                        <a:pt x="212674" y="116091"/>
                        <a:pt x="0" y="64056"/>
                        <a:pt x="0" y="0"/>
                      </a:cubicBezTo>
                    </a:path>
                  </a:pathLst>
                </a:custGeom>
                <a:noFill/>
                <a:ln w="9525" cap="rnd"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50" name="Google Shape;1350;p23"/>
                <p:cNvSpPr/>
                <p:nvPr/>
              </p:nvSpPr>
              <p:spPr>
                <a:xfrm>
                  <a:off x="6726228" y="2970999"/>
                  <a:ext cx="950195" cy="705888"/>
                </a:xfrm>
                <a:custGeom>
                  <a:avLst/>
                  <a:gdLst/>
                  <a:ahLst/>
                  <a:cxnLst/>
                  <a:rect l="l" t="t" r="r" b="b"/>
                  <a:pathLst>
                    <a:path w="950195" h="705888" extrusionOk="0">
                      <a:moveTo>
                        <a:pt x="950196" y="705888"/>
                      </a:moveTo>
                      <a:lnTo>
                        <a:pt x="475098" y="0"/>
                      </a:lnTo>
                      <a:lnTo>
                        <a:pt x="0" y="705888"/>
                      </a:lnTo>
                    </a:path>
                  </a:pathLst>
                </a:custGeom>
                <a:noFill/>
                <a:ln w="9525" cap="rnd"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sp>
          <p:nvSpPr>
            <p:cNvPr id="1351" name="Google Shape;1351;p23"/>
            <p:cNvSpPr/>
            <p:nvPr/>
          </p:nvSpPr>
          <p:spPr>
            <a:xfrm>
              <a:off x="10357113" y="741300"/>
              <a:ext cx="10954" cy="811771"/>
            </a:xfrm>
            <a:custGeom>
              <a:avLst/>
              <a:gdLst/>
              <a:ahLst/>
              <a:cxnLst/>
              <a:rect l="l" t="t" r="r" b="b"/>
              <a:pathLst>
                <a:path w="9525" h="705888" extrusionOk="0">
                  <a:moveTo>
                    <a:pt x="0" y="705888"/>
                  </a:moveTo>
                  <a:lnTo>
                    <a:pt x="0" y="0"/>
                  </a:lnTo>
                </a:path>
              </a:pathLst>
            </a:custGeom>
            <a:noFill/>
            <a:ln w="12700" cap="rnd" cmpd="sng">
              <a:solidFill>
                <a:schemeClr val="dk2"/>
              </a:solidFill>
              <a:prstDash val="solid"/>
              <a:round/>
              <a:headEnd type="none" w="sm" len="sm"/>
              <a:tailEnd type="none" w="sm" len="sm"/>
            </a:ln>
            <a:effectLst>
              <a:outerShdw dist="9525" dir="135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solidFill>
                  <a:schemeClr val="dk1"/>
                </a:solidFill>
                <a:latin typeface="Calibri"/>
                <a:ea typeface="Calibri"/>
                <a:cs typeface="Calibri"/>
                <a:sym typeface="Calibri"/>
              </a:endParaRPr>
            </a:p>
          </p:txBody>
        </p:sp>
      </p:grpSp>
      <p:sp>
        <p:nvSpPr>
          <p:cNvPr id="1352" name="Google Shape;1352;p23"/>
          <p:cNvSpPr/>
          <p:nvPr/>
        </p:nvSpPr>
        <p:spPr>
          <a:xfrm rot="7429286">
            <a:off x="10780742" y="327897"/>
            <a:ext cx="972541" cy="718447"/>
          </a:xfrm>
          <a:custGeom>
            <a:avLst/>
            <a:gdLst/>
            <a:ahLst/>
            <a:cxnLst/>
            <a:rect l="l" t="t" r="r" b="b"/>
            <a:pathLst>
              <a:path w="535963" h="395933" extrusionOk="0">
                <a:moveTo>
                  <a:pt x="-56" y="108159"/>
                </a:moveTo>
                <a:cubicBezTo>
                  <a:pt x="7774" y="51068"/>
                  <a:pt x="53634" y="6746"/>
                  <a:pt x="110958" y="874"/>
                </a:cubicBezTo>
                <a:cubicBezTo>
                  <a:pt x="168460" y="-2025"/>
                  <a:pt x="220491" y="34793"/>
                  <a:pt x="236886" y="89983"/>
                </a:cubicBezTo>
                <a:cubicBezTo>
                  <a:pt x="242815" y="107460"/>
                  <a:pt x="240941" y="126643"/>
                  <a:pt x="231760" y="142647"/>
                </a:cubicBezTo>
                <a:cubicBezTo>
                  <a:pt x="221600" y="157654"/>
                  <a:pt x="198297" y="164366"/>
                  <a:pt x="184409" y="152621"/>
                </a:cubicBezTo>
                <a:cubicBezTo>
                  <a:pt x="170520" y="140876"/>
                  <a:pt x="173503" y="115337"/>
                  <a:pt x="184968" y="98931"/>
                </a:cubicBezTo>
                <a:cubicBezTo>
                  <a:pt x="216846" y="54749"/>
                  <a:pt x="289178" y="55775"/>
                  <a:pt x="329818" y="91941"/>
                </a:cubicBezTo>
                <a:cubicBezTo>
                  <a:pt x="370458" y="128107"/>
                  <a:pt x="382948" y="188134"/>
                  <a:pt x="375771" y="242104"/>
                </a:cubicBezTo>
                <a:cubicBezTo>
                  <a:pt x="374522" y="258313"/>
                  <a:pt x="369302" y="273967"/>
                  <a:pt x="360577" y="287684"/>
                </a:cubicBezTo>
                <a:cubicBezTo>
                  <a:pt x="351331" y="301443"/>
                  <a:pt x="335196" y="308916"/>
                  <a:pt x="318726" y="307072"/>
                </a:cubicBezTo>
                <a:cubicBezTo>
                  <a:pt x="299086" y="301835"/>
                  <a:pt x="285962" y="283346"/>
                  <a:pt x="287500" y="263076"/>
                </a:cubicBezTo>
                <a:cubicBezTo>
                  <a:pt x="289793" y="243258"/>
                  <a:pt x="300708" y="225457"/>
                  <a:pt x="317327" y="214420"/>
                </a:cubicBezTo>
                <a:cubicBezTo>
                  <a:pt x="363933" y="180491"/>
                  <a:pt x="434587" y="196337"/>
                  <a:pt x="475134" y="237630"/>
                </a:cubicBezTo>
                <a:cubicBezTo>
                  <a:pt x="515681" y="278922"/>
                  <a:pt x="531620" y="338857"/>
                  <a:pt x="535907" y="396647"/>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
        <p:nvSpPr>
          <p:cNvPr id="1353" name="Google Shape;1353;p23"/>
          <p:cNvSpPr/>
          <p:nvPr/>
        </p:nvSpPr>
        <p:spPr>
          <a:xfrm>
            <a:off x="828350" y="5743448"/>
            <a:ext cx="800782" cy="646187"/>
          </a:xfrm>
          <a:custGeom>
            <a:avLst/>
            <a:gdLst/>
            <a:ahLst/>
            <a:cxnLst/>
            <a:rect l="l" t="t" r="r" b="b"/>
            <a:pathLst>
              <a:path w="502846" h="405769" extrusionOk="0">
                <a:moveTo>
                  <a:pt x="37388" y="714"/>
                </a:moveTo>
                <a:cubicBezTo>
                  <a:pt x="17813" y="50395"/>
                  <a:pt x="-2041" y="101848"/>
                  <a:pt x="103" y="155258"/>
                </a:cubicBezTo>
                <a:cubicBezTo>
                  <a:pt x="2247" y="208668"/>
                  <a:pt x="31422" y="264874"/>
                  <a:pt x="82409" y="280999"/>
                </a:cubicBezTo>
                <a:cubicBezTo>
                  <a:pt x="125938" y="294794"/>
                  <a:pt x="174594" y="275966"/>
                  <a:pt x="207964" y="244740"/>
                </a:cubicBezTo>
                <a:cubicBezTo>
                  <a:pt x="241333" y="213515"/>
                  <a:pt x="262213" y="171570"/>
                  <a:pt x="281880" y="130371"/>
                </a:cubicBezTo>
                <a:cubicBezTo>
                  <a:pt x="290847" y="115009"/>
                  <a:pt x="295610" y="97550"/>
                  <a:pt x="295675" y="79757"/>
                </a:cubicBezTo>
                <a:cubicBezTo>
                  <a:pt x="294184" y="62140"/>
                  <a:pt x="279923" y="44336"/>
                  <a:pt x="262213" y="45642"/>
                </a:cubicBezTo>
                <a:cubicBezTo>
                  <a:pt x="241427" y="47319"/>
                  <a:pt x="231267" y="71647"/>
                  <a:pt x="228097" y="92247"/>
                </a:cubicBezTo>
                <a:cubicBezTo>
                  <a:pt x="216427" y="171747"/>
                  <a:pt x="239870" y="252384"/>
                  <a:pt x="292320" y="313251"/>
                </a:cubicBezTo>
                <a:cubicBezTo>
                  <a:pt x="345581" y="373446"/>
                  <a:pt x="422414" y="407477"/>
                  <a:pt x="502790" y="406462"/>
                </a:cubicBezTo>
              </a:path>
            </a:pathLst>
          </a:custGeom>
          <a:noFill/>
          <a:ln w="9525" cap="rnd" cmpd="sng">
            <a:solidFill>
              <a:schemeClr val="dk2"/>
            </a:solidFill>
            <a:prstDash val="solid"/>
            <a:round/>
            <a:headEnd type="none" w="sm" len="sm"/>
            <a:tailEnd type="none" w="sm" len="sm"/>
          </a:ln>
          <a:effectLst>
            <a:outerShdw dist="9525" dir="5400000" algn="bl" rotWithShape="0">
              <a:srgbClr val="FFFFFF"/>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9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9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85439-D625-A6CD-89A2-5FB1119D084F}"/>
              </a:ext>
            </a:extLst>
          </p:cNvPr>
          <p:cNvSpPr>
            <a:spLocks noGrp="1"/>
          </p:cNvSpPr>
          <p:nvPr>
            <p:ph type="title"/>
          </p:nvPr>
        </p:nvSpPr>
        <p:spPr>
          <a:xfrm>
            <a:off x="895624" y="1091824"/>
            <a:ext cx="10102448" cy="763500"/>
          </a:xfrm>
        </p:spPr>
        <p:txBody>
          <a:bodyPr/>
          <a:lstStyle/>
          <a:p>
            <a:r>
              <a:rPr lang="vi-VN" sz="2900" b="0" i="0" dirty="0">
                <a:solidFill>
                  <a:schemeClr val="accent3">
                    <a:lumMod val="10000"/>
                  </a:schemeClr>
                </a:solidFill>
                <a:effectLst/>
                <a:latin typeface="Calibri" panose="020F0502020204030204" pitchFamily="34" charset="0"/>
                <a:ea typeface="Calibri" panose="020F0502020204030204" pitchFamily="34" charset="0"/>
                <a:cs typeface="Calibri" panose="020F0502020204030204" pitchFamily="34" charset="0"/>
              </a:rPr>
              <a:t>Mô hình quy hoạch tuyến tính </a:t>
            </a:r>
            <a:r>
              <a:rPr lang="vi-VN" sz="3000" b="0" i="0" dirty="0">
                <a:solidFill>
                  <a:schemeClr val="accent3">
                    <a:lumMod val="10000"/>
                  </a:schemeClr>
                </a:solidFill>
                <a:effectLst/>
                <a:latin typeface="Calibri" panose="020F0502020204030204" pitchFamily="34" charset="0"/>
                <a:ea typeface="Calibri" panose="020F0502020204030204" pitchFamily="34" charset="0"/>
                <a:cs typeface="Calibri" panose="020F0502020204030204" pitchFamily="34" charset="0"/>
              </a:rPr>
              <a:t>g</a:t>
            </a:r>
            <a:r>
              <a:rPr lang="en-US" sz="3000" b="0" i="0" dirty="0" err="1">
                <a:solidFill>
                  <a:schemeClr val="accent3">
                    <a:lumMod val="10000"/>
                  </a:schemeClr>
                </a:solidFill>
                <a:effectLst/>
                <a:latin typeface="Calibri" panose="020F0502020204030204" pitchFamily="34" charset="0"/>
                <a:ea typeface="Calibri" panose="020F0502020204030204" pitchFamily="34" charset="0"/>
                <a:cs typeface="Calibri" panose="020F0502020204030204" pitchFamily="34" charset="0"/>
              </a:rPr>
              <a:t>ồm</a:t>
            </a:r>
            <a:r>
              <a:rPr lang="vi-VN" sz="3000" b="0" i="0" dirty="0">
                <a:solidFill>
                  <a:schemeClr val="accent3">
                    <a:lumMod val="10000"/>
                  </a:schemeClr>
                </a:solidFill>
                <a:effectLst/>
                <a:latin typeface="Calibri" panose="020F0502020204030204" pitchFamily="34" charset="0"/>
                <a:ea typeface="Calibri" panose="020F0502020204030204" pitchFamily="34" charset="0"/>
                <a:cs typeface="Calibri" panose="020F0502020204030204" pitchFamily="34" charset="0"/>
              </a:rPr>
              <a:t> </a:t>
            </a:r>
            <a:r>
              <a:rPr lang="vi-VN" sz="3000" i="1"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2 thành phần cơ bản</a:t>
            </a:r>
            <a:r>
              <a:rPr lang="vi-VN" sz="3000" b="0" i="0" dirty="0">
                <a:solidFill>
                  <a:schemeClr val="accent3">
                    <a:lumMod val="10000"/>
                  </a:schemeClr>
                </a:solidFill>
                <a:effectLst/>
                <a:latin typeface="Calibri" panose="020F0502020204030204" pitchFamily="34" charset="0"/>
                <a:ea typeface="Calibri" panose="020F0502020204030204" pitchFamily="34" charset="0"/>
                <a:cs typeface="Calibri" panose="020F0502020204030204" pitchFamily="34" charset="0"/>
              </a:rPr>
              <a:t>:</a:t>
            </a:r>
            <a:br>
              <a:rPr lang="vi-VN" sz="3000" b="0" i="0" dirty="0">
                <a:solidFill>
                  <a:schemeClr val="accent3">
                    <a:lumMod val="10000"/>
                  </a:schemeClr>
                </a:solidFill>
                <a:effectLst/>
                <a:latin typeface="VNR12"/>
              </a:rPr>
            </a:br>
            <a:endParaRPr lang="en-US" sz="3000" b="0" dirty="0">
              <a:solidFill>
                <a:schemeClr val="accent3">
                  <a:lumMod val="10000"/>
                </a:schemeClr>
              </a:solidFill>
            </a:endParaRPr>
          </a:p>
        </p:txBody>
      </p:sp>
      <p:sp>
        <p:nvSpPr>
          <p:cNvPr id="3" name="Text Placeholder 2">
            <a:extLst>
              <a:ext uri="{FF2B5EF4-FFF2-40B4-BE49-F238E27FC236}">
                <a16:creationId xmlns:a16="http://schemas.microsoft.com/office/drawing/2014/main" id="{00CCD062-C155-07DC-815C-CB0F15495732}"/>
              </a:ext>
            </a:extLst>
          </p:cNvPr>
          <p:cNvSpPr>
            <a:spLocks noGrp="1"/>
          </p:cNvSpPr>
          <p:nvPr>
            <p:ph type="body" idx="1"/>
          </p:nvPr>
        </p:nvSpPr>
        <p:spPr>
          <a:xfrm>
            <a:off x="1469348" y="1662545"/>
            <a:ext cx="4477500" cy="2041237"/>
          </a:xfrm>
        </p:spPr>
        <p:txBody>
          <a:bodyPr/>
          <a:lstStyle/>
          <a:p>
            <a:r>
              <a:rPr lang="vi-VN" sz="24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Hàm mục tiêu: </a:t>
            </a:r>
            <a:r>
              <a:rPr lang="vi-VN"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Biểu thị giá trị mà ta muốn tối ưu hóa (tối đa hóa hoặc tối thiếu hóa)</a:t>
            </a:r>
            <a:r>
              <a:rPr lang="en-US"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để đạt được mục tiêu cụ thể</a:t>
            </a:r>
            <a:r>
              <a:rPr lang="en-US" sz="2400" dirty="0">
                <a:latin typeface="Calibri" panose="020F0502020204030204" pitchFamily="34" charset="0"/>
                <a:ea typeface="Calibri" panose="020F0502020204030204" pitchFamily="34" charset="0"/>
                <a:cs typeface="Calibri" panose="020F0502020204030204" pitchFamily="34" charset="0"/>
              </a:rPr>
              <a:t>.</a:t>
            </a:r>
            <a:br>
              <a:rPr lang="vi-VN" dirty="0"/>
            </a:br>
            <a:endParaRPr lang="en-US" dirty="0"/>
          </a:p>
        </p:txBody>
      </p:sp>
      <p:sp>
        <p:nvSpPr>
          <p:cNvPr id="4" name="Text Placeholder 3">
            <a:extLst>
              <a:ext uri="{FF2B5EF4-FFF2-40B4-BE49-F238E27FC236}">
                <a16:creationId xmlns:a16="http://schemas.microsoft.com/office/drawing/2014/main" id="{0546AA60-968D-07AD-7603-6D21B2E57C89}"/>
              </a:ext>
            </a:extLst>
          </p:cNvPr>
          <p:cNvSpPr>
            <a:spLocks noGrp="1"/>
          </p:cNvSpPr>
          <p:nvPr>
            <p:ph type="body" idx="2"/>
          </p:nvPr>
        </p:nvSpPr>
        <p:spPr>
          <a:xfrm>
            <a:off x="6096000" y="1662545"/>
            <a:ext cx="4477800" cy="2346037"/>
          </a:xfrm>
        </p:spPr>
        <p:txBody>
          <a:bodyPr/>
          <a:lstStyle/>
          <a:p>
            <a:r>
              <a:rPr lang="vi-VN" sz="24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Điều kiện ràng buộc: </a:t>
            </a:r>
            <a:r>
              <a:rPr lang="vi-VN"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Các ràng buộc dưới dạng các hạn chế về sự sẵn có của nguồn lực</a:t>
            </a:r>
            <a:br>
              <a:rPr lang="vi-VN"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vi-VN"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hay thoả mãn các yêu cầu tối thiểu.</a:t>
            </a:r>
            <a:r>
              <a:rPr lang="vi-VN" sz="2400" dirty="0">
                <a:latin typeface="Calibri" panose="020F0502020204030204" pitchFamily="34" charset="0"/>
                <a:ea typeface="Calibri" panose="020F0502020204030204" pitchFamily="34" charset="0"/>
                <a:cs typeface="Calibri" panose="020F0502020204030204" pitchFamily="34" charset="0"/>
              </a:rPr>
              <a:t> </a:t>
            </a:r>
            <a:br>
              <a:rPr lang="vi-VN" dirty="0"/>
            </a:br>
            <a:endParaRPr lang="en-US" dirty="0"/>
          </a:p>
        </p:txBody>
      </p:sp>
      <p:sp>
        <p:nvSpPr>
          <p:cNvPr id="5" name="TextBox 4">
            <a:extLst>
              <a:ext uri="{FF2B5EF4-FFF2-40B4-BE49-F238E27FC236}">
                <a16:creationId xmlns:a16="http://schemas.microsoft.com/office/drawing/2014/main" id="{F80D61AB-8A38-FABD-FCB4-6C8BBC156581}"/>
              </a:ext>
            </a:extLst>
          </p:cNvPr>
          <p:cNvSpPr txBox="1"/>
          <p:nvPr/>
        </p:nvSpPr>
        <p:spPr>
          <a:xfrm>
            <a:off x="1618200" y="3916219"/>
            <a:ext cx="8575165" cy="1785104"/>
          </a:xfrm>
          <a:prstGeom prst="rect">
            <a:avLst/>
          </a:prstGeom>
          <a:noFill/>
        </p:spPr>
        <p:txBody>
          <a:bodyPr wrap="square" rtlCol="0">
            <a:spAutoFit/>
          </a:bodyPr>
          <a:lstStyle/>
          <a:p>
            <a:r>
              <a:rPr lang="en-US"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-&gt; </a:t>
            </a:r>
            <a:r>
              <a:rPr lang="vi-VN"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Do đó có thể hiểu đơn giản </a:t>
            </a:r>
            <a:r>
              <a:rPr lang="vi-VN" sz="2400" b="1" i="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quy hoạch tuyến tính </a:t>
            </a:r>
            <a:r>
              <a:rPr lang="vi-VN"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là lĩnh vực toán học nghiên cứu các bài</a:t>
            </a:r>
            <a:r>
              <a:rPr lang="en-US"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toán tối ưu mà </a:t>
            </a:r>
            <a:r>
              <a:rPr lang="vi-VN" sz="2400" b="0" i="0" u="sng"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hàm mục tiêu</a:t>
            </a:r>
            <a:r>
              <a:rPr lang="vi-VN"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(vấn đề được quan tâm) và </a:t>
            </a:r>
            <a:r>
              <a:rPr lang="vi-VN" sz="2400" b="0" i="0" u="sng"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các ràng buộc</a:t>
            </a:r>
            <a:r>
              <a:rPr lang="en-US"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(điều kiện của bài</a:t>
            </a:r>
            <a:r>
              <a:rPr lang="en-US" sz="2400" dirty="0">
                <a:latin typeface="Calibri" panose="020F0502020204030204" pitchFamily="34" charset="0"/>
                <a:ea typeface="Calibri" panose="020F0502020204030204" pitchFamily="34" charset="0"/>
                <a:cs typeface="Calibri" panose="020F0502020204030204" pitchFamily="34" charset="0"/>
              </a:rPr>
              <a:t> </a:t>
            </a:r>
            <a:r>
              <a:rPr lang="vi-VN"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toán) đều là </a:t>
            </a:r>
            <a:r>
              <a:rPr lang="vi-VN" sz="24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hàm</a:t>
            </a:r>
            <a:r>
              <a:rPr lang="vi-VN"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và </a:t>
            </a:r>
            <a:r>
              <a:rPr lang="vi-VN" sz="24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các phương trình</a:t>
            </a:r>
            <a:r>
              <a:rPr lang="vi-VN"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hoặc </a:t>
            </a:r>
            <a:r>
              <a:rPr lang="vi-VN" sz="24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bất phương trình tuyến tính</a:t>
            </a:r>
            <a:r>
              <a:rPr lang="vi-VN" sz="24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vi-VN" sz="2400" dirty="0">
                <a:latin typeface="Calibri" panose="020F0502020204030204" pitchFamily="34" charset="0"/>
                <a:ea typeface="Calibri" panose="020F0502020204030204" pitchFamily="34" charset="0"/>
                <a:cs typeface="Calibri" panose="020F0502020204030204" pitchFamily="34" charset="0"/>
              </a:rPr>
              <a:t> </a:t>
            </a:r>
            <a:br>
              <a:rPr lang="vi-VN" dirty="0"/>
            </a:br>
            <a:endParaRPr lang="en-US" dirty="0"/>
          </a:p>
        </p:txBody>
      </p:sp>
    </p:spTree>
    <p:extLst>
      <p:ext uri="{BB962C8B-B14F-4D97-AF65-F5344CB8AC3E}">
        <p14:creationId xmlns:p14="http://schemas.microsoft.com/office/powerpoint/2010/main" val="26933498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 calcmode="lin" valueType="num">
                                      <p:cBhvr additive="base">
                                        <p:cTn id="20"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F2857-F8BF-C50C-8C53-68E247B91C59}"/>
              </a:ext>
            </a:extLst>
          </p:cNvPr>
          <p:cNvSpPr>
            <a:spLocks noGrp="1"/>
          </p:cNvSpPr>
          <p:nvPr>
            <p:ph type="title"/>
          </p:nvPr>
        </p:nvSpPr>
        <p:spPr/>
        <p:txBody>
          <a:bodyPr/>
          <a:lstStyle/>
          <a:p>
            <a:r>
              <a:rPr lang="en-US" sz="4000" dirty="0" err="1">
                <a:latin typeface="Calibri" panose="020F0502020204030204" pitchFamily="34" charset="0"/>
                <a:ea typeface="Calibri" panose="020F0502020204030204" pitchFamily="34" charset="0"/>
                <a:cs typeface="Calibri" panose="020F0502020204030204" pitchFamily="34" charset="0"/>
              </a:rPr>
              <a:t>Một</a:t>
            </a:r>
            <a:r>
              <a:rPr lang="en-US" sz="4000" dirty="0">
                <a:latin typeface="Calibri" panose="020F0502020204030204" pitchFamily="34" charset="0"/>
                <a:ea typeface="Calibri" panose="020F0502020204030204" pitchFamily="34" charset="0"/>
                <a:cs typeface="Calibri" panose="020F0502020204030204" pitchFamily="34" charset="0"/>
              </a:rPr>
              <a:t> </a:t>
            </a:r>
            <a:r>
              <a:rPr lang="en-US" sz="4000" dirty="0" err="1">
                <a:latin typeface="Calibri" panose="020F0502020204030204" pitchFamily="34" charset="0"/>
                <a:ea typeface="Calibri" panose="020F0502020204030204" pitchFamily="34" charset="0"/>
                <a:cs typeface="Calibri" panose="020F0502020204030204" pitchFamily="34" charset="0"/>
              </a:rPr>
              <a:t>số</a:t>
            </a:r>
            <a:r>
              <a:rPr lang="en-US" sz="4000" dirty="0">
                <a:latin typeface="Calibri" panose="020F0502020204030204" pitchFamily="34" charset="0"/>
                <a:ea typeface="Calibri" panose="020F0502020204030204" pitchFamily="34" charset="0"/>
                <a:cs typeface="Calibri" panose="020F0502020204030204" pitchFamily="34" charset="0"/>
              </a:rPr>
              <a:t> </a:t>
            </a:r>
            <a:r>
              <a:rPr lang="en-US" sz="4000" dirty="0" err="1">
                <a:latin typeface="Calibri" panose="020F0502020204030204" pitchFamily="34" charset="0"/>
                <a:ea typeface="Calibri" panose="020F0502020204030204" pitchFamily="34" charset="0"/>
                <a:cs typeface="Calibri" panose="020F0502020204030204" pitchFamily="34" charset="0"/>
              </a:rPr>
              <a:t>khái</a:t>
            </a:r>
            <a:r>
              <a:rPr lang="en-US" sz="4000" dirty="0">
                <a:latin typeface="Calibri" panose="020F0502020204030204" pitchFamily="34" charset="0"/>
                <a:ea typeface="Calibri" panose="020F0502020204030204" pitchFamily="34" charset="0"/>
                <a:cs typeface="Calibri" panose="020F0502020204030204" pitchFamily="34" charset="0"/>
              </a:rPr>
              <a:t> </a:t>
            </a:r>
            <a:r>
              <a:rPr lang="en-US" sz="4000" dirty="0" err="1">
                <a:latin typeface="Calibri" panose="020F0502020204030204" pitchFamily="34" charset="0"/>
                <a:ea typeface="Calibri" panose="020F0502020204030204" pitchFamily="34" charset="0"/>
                <a:cs typeface="Calibri" panose="020F0502020204030204" pitchFamily="34" charset="0"/>
              </a:rPr>
              <a:t>niệm</a:t>
            </a:r>
            <a:r>
              <a:rPr lang="en-US" sz="4000" dirty="0">
                <a:latin typeface="Calibri" panose="020F0502020204030204" pitchFamily="34" charset="0"/>
                <a:ea typeface="Calibri" panose="020F0502020204030204" pitchFamily="34" charset="0"/>
                <a:cs typeface="Calibri" panose="020F0502020204030204" pitchFamily="34" charset="0"/>
              </a:rPr>
              <a:t> </a:t>
            </a:r>
            <a:r>
              <a:rPr lang="en-US" sz="4000" dirty="0" err="1">
                <a:latin typeface="Calibri" panose="020F0502020204030204" pitchFamily="34" charset="0"/>
                <a:ea typeface="Calibri" panose="020F0502020204030204" pitchFamily="34" charset="0"/>
                <a:cs typeface="Calibri" panose="020F0502020204030204" pitchFamily="34" charset="0"/>
              </a:rPr>
              <a:t>khác</a:t>
            </a:r>
            <a:endParaRPr lang="en-US" dirty="0"/>
          </a:p>
        </p:txBody>
      </p:sp>
      <p:sp>
        <p:nvSpPr>
          <p:cNvPr id="3" name="Text Placeholder 2">
            <a:extLst>
              <a:ext uri="{FF2B5EF4-FFF2-40B4-BE49-F238E27FC236}">
                <a16:creationId xmlns:a16="http://schemas.microsoft.com/office/drawing/2014/main" id="{64849488-442F-FFC7-AD30-301ACAD508E6}"/>
              </a:ext>
            </a:extLst>
          </p:cNvPr>
          <p:cNvSpPr>
            <a:spLocks noGrp="1"/>
          </p:cNvSpPr>
          <p:nvPr>
            <p:ph type="body" idx="1"/>
          </p:nvPr>
        </p:nvSpPr>
        <p:spPr>
          <a:xfrm>
            <a:off x="988291" y="2166232"/>
            <a:ext cx="3565235" cy="1399004"/>
          </a:xfrm>
        </p:spPr>
        <p:txBody>
          <a:bodyPr/>
          <a:lstStyle/>
          <a:p>
            <a:pPr marL="107950" indent="0">
              <a:buNone/>
            </a:pPr>
            <a:r>
              <a:rPr lang="en-US" sz="200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Biến</a:t>
            </a:r>
            <a:r>
              <a:rPr lang="en-US" sz="2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đại</a:t>
            </a:r>
            <a:r>
              <a:rPr lang="en-US" sz="2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diện</a:t>
            </a:r>
            <a:r>
              <a:rPr lang="en-US" sz="2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cho</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các</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hoạt</a:t>
            </a:r>
            <a:r>
              <a:rPr lang="en-US" sz="2000"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sz="20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động</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hoặc</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quyết</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định</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trong</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bài</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toán</a:t>
            </a:r>
            <a:r>
              <a:rPr lang="en-US" sz="2000" dirty="0">
                <a:latin typeface="Calibri" panose="020F0502020204030204" pitchFamily="34" charset="0"/>
                <a:ea typeface="Calibri" panose="020F0502020204030204" pitchFamily="34" charset="0"/>
                <a:cs typeface="Calibri" panose="020F0502020204030204" pitchFamily="34" charset="0"/>
              </a:rPr>
              <a:t>.</a:t>
            </a:r>
            <a:br>
              <a:rPr lang="en-US" dirty="0"/>
            </a:br>
            <a:endParaRPr lang="en-US" dirty="0"/>
          </a:p>
        </p:txBody>
      </p:sp>
      <p:sp>
        <p:nvSpPr>
          <p:cNvPr id="4" name="Text Placeholder 3">
            <a:extLst>
              <a:ext uri="{FF2B5EF4-FFF2-40B4-BE49-F238E27FC236}">
                <a16:creationId xmlns:a16="http://schemas.microsoft.com/office/drawing/2014/main" id="{506E7240-1A7C-9C5B-F48B-4651789CAC44}"/>
              </a:ext>
            </a:extLst>
          </p:cNvPr>
          <p:cNvSpPr>
            <a:spLocks noGrp="1"/>
          </p:cNvSpPr>
          <p:nvPr>
            <p:ph type="body" idx="2"/>
          </p:nvPr>
        </p:nvSpPr>
        <p:spPr>
          <a:xfrm>
            <a:off x="4578146" y="2166232"/>
            <a:ext cx="3462976" cy="1238100"/>
          </a:xfrm>
        </p:spPr>
        <p:txBody>
          <a:bodyPr/>
          <a:lstStyle/>
          <a:p>
            <a:pPr marL="107950" indent="0">
              <a:buNone/>
            </a:pPr>
            <a:r>
              <a:rPr lang="en-US" sz="20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Biến</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được thêm</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vào một số ràng buộc để </a:t>
            </a:r>
            <a:r>
              <a:rPr lang="vi-VN" sz="2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biến đổi</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chúng</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thành </a:t>
            </a:r>
            <a:r>
              <a:rPr lang="vi-VN" sz="2000" b="0" i="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dạng chuẩn tắc</a:t>
            </a:r>
            <a:r>
              <a:rPr lang="en-US" sz="2000" b="0" i="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a:t>
            </a:r>
            <a:r>
              <a:rPr lang="vi-VN" sz="2000" dirty="0">
                <a:solidFill>
                  <a:srgbClr val="FF0000"/>
                </a:solidFill>
                <a:latin typeface="Calibri" panose="020F0502020204030204" pitchFamily="34" charset="0"/>
                <a:ea typeface="Calibri" panose="020F0502020204030204" pitchFamily="34" charset="0"/>
                <a:cs typeface="Calibri" panose="020F0502020204030204" pitchFamily="34" charset="0"/>
              </a:rPr>
              <a:t> </a:t>
            </a:r>
            <a:br>
              <a:rPr lang="vi-VN" dirty="0"/>
            </a:br>
            <a:endParaRPr lang="en-US" dirty="0"/>
          </a:p>
        </p:txBody>
      </p:sp>
      <p:sp>
        <p:nvSpPr>
          <p:cNvPr id="5" name="Text Placeholder 4">
            <a:extLst>
              <a:ext uri="{FF2B5EF4-FFF2-40B4-BE49-F238E27FC236}">
                <a16:creationId xmlns:a16="http://schemas.microsoft.com/office/drawing/2014/main" id="{A830F333-E46F-6409-4985-409B42747D64}"/>
              </a:ext>
            </a:extLst>
          </p:cNvPr>
          <p:cNvSpPr>
            <a:spLocks noGrp="1"/>
          </p:cNvSpPr>
          <p:nvPr>
            <p:ph type="body" idx="3"/>
          </p:nvPr>
        </p:nvSpPr>
        <p:spPr>
          <a:xfrm>
            <a:off x="944009" y="4138668"/>
            <a:ext cx="3565234" cy="1761307"/>
          </a:xfrm>
        </p:spPr>
        <p:txBody>
          <a:bodyPr/>
          <a:lstStyle/>
          <a:p>
            <a:pPr marL="107950" indent="0">
              <a:buNone/>
            </a:pPr>
            <a:r>
              <a:rPr lang="vi-VN" sz="2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Tập hợp</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tất cả </a:t>
            </a:r>
            <a:r>
              <a:rPr lang="vi-VN" sz="2000" b="1" i="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các phương án </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của một bài</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toán quy hoạch tuyến tính</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vi-VN" sz="2000" dirty="0">
                <a:latin typeface="Calibri" panose="020F0502020204030204" pitchFamily="34" charset="0"/>
                <a:ea typeface="Calibri" panose="020F0502020204030204" pitchFamily="34" charset="0"/>
                <a:cs typeface="Calibri" panose="020F0502020204030204" pitchFamily="34" charset="0"/>
              </a:rPr>
              <a:t> </a:t>
            </a:r>
            <a:br>
              <a:rPr lang="vi-VN" sz="2000" dirty="0"/>
            </a:br>
            <a:endParaRPr lang="en-US" sz="2000" dirty="0"/>
          </a:p>
        </p:txBody>
      </p:sp>
      <p:sp>
        <p:nvSpPr>
          <p:cNvPr id="6" name="Text Placeholder 5">
            <a:extLst>
              <a:ext uri="{FF2B5EF4-FFF2-40B4-BE49-F238E27FC236}">
                <a16:creationId xmlns:a16="http://schemas.microsoft.com/office/drawing/2014/main" id="{1C2EFA53-F20A-4CFC-9511-8596856F57B9}"/>
              </a:ext>
            </a:extLst>
          </p:cNvPr>
          <p:cNvSpPr>
            <a:spLocks noGrp="1"/>
          </p:cNvSpPr>
          <p:nvPr>
            <p:ph type="body" idx="4"/>
          </p:nvPr>
        </p:nvSpPr>
        <p:spPr>
          <a:xfrm>
            <a:off x="4848183" y="3999807"/>
            <a:ext cx="6145732" cy="1505066"/>
          </a:xfrm>
        </p:spPr>
        <p:txBody>
          <a:bodyPr/>
          <a:lstStyle/>
          <a:p>
            <a:pPr marL="107950" indent="0">
              <a:buNone/>
            </a:pP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Một </a:t>
            </a:r>
            <a:r>
              <a:rPr lang="vi-VN" sz="2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phương án </a:t>
            </a:r>
            <a:r>
              <a:rPr lang="vi-VN" sz="2000" b="1"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x∗</a:t>
            </a:r>
            <a:r>
              <a:rPr lang="vi-VN" sz="20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của bài toán quy hoạch tuyến tính được gọi là</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000" b="1" i="0" u="sng"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nghiệm</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vi-VN" sz="2000" b="1" i="0" u="sng"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phương án tối ưu</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nếu nó làm cho hàm mục tiêu </a:t>
            </a:r>
            <a:r>
              <a:rPr lang="vi-VN" sz="2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đạt </a:t>
            </a:r>
            <a:r>
              <a:rPr lang="vi-VN" sz="2000" b="1"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min </a:t>
            </a:r>
            <a:r>
              <a:rPr lang="vi-VN" sz="2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(hoặc </a:t>
            </a:r>
            <a:r>
              <a:rPr lang="vi-VN" sz="2000" b="1"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max</a:t>
            </a:r>
            <a:r>
              <a:rPr lang="vi-VN" sz="2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đúng</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như yêu cầu bài toán</a:t>
            </a:r>
            <a:r>
              <a:rPr lang="en-US" sz="2000" dirty="0">
                <a:latin typeface="Calibri" panose="020F0502020204030204" pitchFamily="34" charset="0"/>
                <a:ea typeface="Calibri" panose="020F0502020204030204" pitchFamily="34" charset="0"/>
                <a:cs typeface="Calibri" panose="020F0502020204030204" pitchFamily="34" charset="0"/>
              </a:rPr>
              <a:t>.</a:t>
            </a:r>
            <a:br>
              <a:rPr lang="vi-VN" dirty="0"/>
            </a:br>
            <a:br>
              <a:rPr lang="vi-VN" dirty="0"/>
            </a:br>
            <a:br>
              <a:rPr lang="vi-VN" dirty="0"/>
            </a:br>
            <a:endParaRPr lang="en-US" dirty="0"/>
          </a:p>
        </p:txBody>
      </p:sp>
      <p:sp>
        <p:nvSpPr>
          <p:cNvPr id="7" name="Title 6">
            <a:extLst>
              <a:ext uri="{FF2B5EF4-FFF2-40B4-BE49-F238E27FC236}">
                <a16:creationId xmlns:a16="http://schemas.microsoft.com/office/drawing/2014/main" id="{5AA3BEAD-FDCE-9ACB-7E5F-455CD4CB3EB0}"/>
              </a:ext>
            </a:extLst>
          </p:cNvPr>
          <p:cNvSpPr>
            <a:spLocks noGrp="1"/>
          </p:cNvSpPr>
          <p:nvPr>
            <p:ph type="title" idx="5"/>
          </p:nvPr>
        </p:nvSpPr>
        <p:spPr>
          <a:xfrm>
            <a:off x="1099375" y="1731661"/>
            <a:ext cx="2801100" cy="651300"/>
          </a:xfrm>
        </p:spPr>
        <p:txBody>
          <a:bodyPr/>
          <a:lstStyle/>
          <a:p>
            <a:pPr algn="ctr"/>
            <a:r>
              <a:rPr lang="en-US" sz="24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Biến</a:t>
            </a:r>
            <a:r>
              <a:rPr lang="en-US" sz="24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quyết</a:t>
            </a:r>
            <a:r>
              <a:rPr lang="en-US" sz="24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định</a:t>
            </a:r>
            <a:r>
              <a:rPr lang="en-US" sz="2400" dirty="0">
                <a:latin typeface="Calibri" panose="020F0502020204030204" pitchFamily="34" charset="0"/>
                <a:ea typeface="Calibri" panose="020F0502020204030204" pitchFamily="34" charset="0"/>
                <a:cs typeface="Calibri" panose="020F0502020204030204" pitchFamily="34" charset="0"/>
              </a:rPr>
              <a:t> </a:t>
            </a:r>
            <a:br>
              <a:rPr lang="en-US" dirty="0"/>
            </a:br>
            <a:endParaRPr lang="en-US" dirty="0"/>
          </a:p>
        </p:txBody>
      </p:sp>
      <p:sp>
        <p:nvSpPr>
          <p:cNvPr id="8" name="Title 7">
            <a:extLst>
              <a:ext uri="{FF2B5EF4-FFF2-40B4-BE49-F238E27FC236}">
                <a16:creationId xmlns:a16="http://schemas.microsoft.com/office/drawing/2014/main" id="{97CE07FC-2491-9F18-0D5F-39A929ED9E0E}"/>
              </a:ext>
            </a:extLst>
          </p:cNvPr>
          <p:cNvSpPr>
            <a:spLocks noGrp="1"/>
          </p:cNvSpPr>
          <p:nvPr>
            <p:ph type="title" idx="6"/>
          </p:nvPr>
        </p:nvSpPr>
        <p:spPr>
          <a:xfrm>
            <a:off x="4705873" y="1731661"/>
            <a:ext cx="3286007" cy="651300"/>
          </a:xfrm>
        </p:spPr>
        <p:txBody>
          <a:bodyPr/>
          <a:lstStyle/>
          <a:p>
            <a:pPr algn="ctr"/>
            <a:r>
              <a:rPr lang="en-US" sz="2400" b="1" i="0" dirty="0" err="1">
                <a:solidFill>
                  <a:srgbClr val="000000"/>
                </a:solidFill>
                <a:effectLst/>
                <a:latin typeface="VNBX12"/>
              </a:rPr>
              <a:t>Biến</a:t>
            </a:r>
            <a:r>
              <a:rPr lang="en-US" sz="2400" b="1" i="0" dirty="0">
                <a:solidFill>
                  <a:srgbClr val="000000"/>
                </a:solidFill>
                <a:effectLst/>
                <a:latin typeface="VNBX12"/>
              </a:rPr>
              <a:t> slack </a:t>
            </a:r>
            <a:r>
              <a:rPr lang="en-US" sz="2400" b="1" i="0" dirty="0" err="1">
                <a:solidFill>
                  <a:srgbClr val="000000"/>
                </a:solidFill>
                <a:effectLst/>
                <a:latin typeface="VNBX12"/>
              </a:rPr>
              <a:t>và</a:t>
            </a:r>
            <a:r>
              <a:rPr lang="en-US" sz="2400" b="1" i="0" dirty="0">
                <a:solidFill>
                  <a:srgbClr val="000000"/>
                </a:solidFill>
                <a:effectLst/>
                <a:latin typeface="VNBX12"/>
              </a:rPr>
              <a:t> surplus</a:t>
            </a:r>
            <a:r>
              <a:rPr lang="en-US" sz="2400" dirty="0"/>
              <a:t> </a:t>
            </a:r>
            <a:br>
              <a:rPr lang="en-US" dirty="0"/>
            </a:br>
            <a:endParaRPr lang="en-US" dirty="0"/>
          </a:p>
        </p:txBody>
      </p:sp>
      <p:sp>
        <p:nvSpPr>
          <p:cNvPr id="9" name="Title 8">
            <a:extLst>
              <a:ext uri="{FF2B5EF4-FFF2-40B4-BE49-F238E27FC236}">
                <a16:creationId xmlns:a16="http://schemas.microsoft.com/office/drawing/2014/main" id="{2E0D0AA4-9831-477B-613F-90909F880D8D}"/>
              </a:ext>
            </a:extLst>
          </p:cNvPr>
          <p:cNvSpPr>
            <a:spLocks noGrp="1"/>
          </p:cNvSpPr>
          <p:nvPr>
            <p:ph type="title" idx="7"/>
          </p:nvPr>
        </p:nvSpPr>
        <p:spPr>
          <a:xfrm>
            <a:off x="833370" y="3674157"/>
            <a:ext cx="3333110" cy="651300"/>
          </a:xfrm>
        </p:spPr>
        <p:txBody>
          <a:bodyPr/>
          <a:lstStyle/>
          <a:p>
            <a:pPr algn="ctr"/>
            <a:r>
              <a:rPr lang="vi-VN" sz="24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Tập phương án </a:t>
            </a:r>
            <a:br>
              <a:rPr lang="en-US" sz="24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br>
            <a:r>
              <a:rPr lang="vi-VN" sz="24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(hay miền ràng buộc)</a:t>
            </a:r>
            <a:r>
              <a:rPr lang="vi-VN" sz="2400" dirty="0">
                <a:latin typeface="Calibri" panose="020F0502020204030204" pitchFamily="34" charset="0"/>
                <a:ea typeface="Calibri" panose="020F0502020204030204" pitchFamily="34" charset="0"/>
                <a:cs typeface="Calibri" panose="020F0502020204030204" pitchFamily="34" charset="0"/>
              </a:rPr>
              <a:t> </a:t>
            </a:r>
            <a:br>
              <a:rPr lang="vi-VN" dirty="0"/>
            </a:br>
            <a:endParaRPr lang="en-US" dirty="0"/>
          </a:p>
        </p:txBody>
      </p:sp>
      <p:sp>
        <p:nvSpPr>
          <p:cNvPr id="10" name="Title 9">
            <a:extLst>
              <a:ext uri="{FF2B5EF4-FFF2-40B4-BE49-F238E27FC236}">
                <a16:creationId xmlns:a16="http://schemas.microsoft.com/office/drawing/2014/main" id="{904972AE-5ABE-DD54-0DA0-9C41485325E8}"/>
              </a:ext>
            </a:extLst>
          </p:cNvPr>
          <p:cNvSpPr>
            <a:spLocks noGrp="1"/>
          </p:cNvSpPr>
          <p:nvPr>
            <p:ph type="title" idx="8"/>
          </p:nvPr>
        </p:nvSpPr>
        <p:spPr>
          <a:xfrm>
            <a:off x="4760636" y="3664920"/>
            <a:ext cx="2801100" cy="651300"/>
          </a:xfrm>
        </p:spPr>
        <p:txBody>
          <a:bodyPr/>
          <a:lstStyle/>
          <a:p>
            <a:pPr algn="ctr"/>
            <a:r>
              <a:rPr lang="vi-VN" sz="24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Phương án tối ưu</a:t>
            </a:r>
            <a:r>
              <a:rPr lang="vi-VN" sz="2400" dirty="0">
                <a:latin typeface="Calibri" panose="020F0502020204030204" pitchFamily="34" charset="0"/>
                <a:ea typeface="Calibri" panose="020F0502020204030204" pitchFamily="34" charset="0"/>
                <a:cs typeface="Calibri" panose="020F0502020204030204" pitchFamily="34" charset="0"/>
              </a:rPr>
              <a:t> </a:t>
            </a:r>
            <a:br>
              <a:rPr lang="vi-VN" dirty="0"/>
            </a:br>
            <a:endParaRPr lang="en-US" dirty="0"/>
          </a:p>
        </p:txBody>
      </p:sp>
      <mc:AlternateContent xmlns:mc="http://schemas.openxmlformats.org/markup-compatibility/2006" xmlns:a14="http://schemas.microsoft.com/office/drawing/2010/main">
        <mc:Choice Requires="a14">
          <p:sp>
            <p:nvSpPr>
              <p:cNvPr id="11" name="Text Placeholder 10">
                <a:extLst>
                  <a:ext uri="{FF2B5EF4-FFF2-40B4-BE49-F238E27FC236}">
                    <a16:creationId xmlns:a16="http://schemas.microsoft.com/office/drawing/2014/main" id="{1A58B3DE-7531-B6AF-5A48-7EE536559D4A}"/>
                  </a:ext>
                </a:extLst>
              </p:cNvPr>
              <p:cNvSpPr>
                <a:spLocks noGrp="1"/>
              </p:cNvSpPr>
              <p:nvPr>
                <p:ph type="body" idx="9"/>
              </p:nvPr>
            </p:nvSpPr>
            <p:spPr>
              <a:xfrm>
                <a:off x="7921048" y="2167085"/>
                <a:ext cx="3367523" cy="1671818"/>
              </a:xfrm>
            </p:spPr>
            <p:txBody>
              <a:bodyPr/>
              <a:lstStyle/>
              <a:p>
                <a:pPr marL="107950" indent="0">
                  <a:buNone/>
                </a:pPr>
                <a:r>
                  <a:rPr lang="sv-SE"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Mỗi </a:t>
                </a:r>
                <a:r>
                  <a:rPr lang="sv-SE" sz="2000" b="1" i="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vector </a:t>
                </a:r>
                <a:r>
                  <a:rPr lang="sv-SE" sz="2000" b="1" i="1"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X</a:t>
                </a:r>
                <a:r>
                  <a:rPr lang="sv-SE"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sSubSup>
                      <m:sSubSupPr>
                        <m:ctrlPr>
                          <a:rPr lang="vi-VN" sz="2000" i="1" dirty="0">
                            <a:solidFill>
                              <a:srgbClr val="000000"/>
                            </a:solidFill>
                            <a:latin typeface="Cambria Math" panose="02040503050406030204" pitchFamily="18" charset="0"/>
                          </a:rPr>
                        </m:ctrlPr>
                      </m:sSubSupPr>
                      <m:e>
                        <m:r>
                          <a:rPr lang="vi-VN" sz="2000" i="1" dirty="0">
                            <a:solidFill>
                              <a:srgbClr val="000000"/>
                            </a:solidFill>
                            <a:latin typeface="Cambria Math" panose="02040503050406030204" pitchFamily="18" charset="0"/>
                          </a:rPr>
                          <m:t>𝑥</m:t>
                        </m:r>
                      </m:e>
                      <m:sub>
                        <m:r>
                          <a:rPr lang="vi-VN" sz="2000" i="1" dirty="0">
                            <a:solidFill>
                              <a:srgbClr val="000000"/>
                            </a:solidFill>
                            <a:latin typeface="Cambria Math" panose="02040503050406030204" pitchFamily="18" charset="0"/>
                          </a:rPr>
                          <m:t>1</m:t>
                        </m:r>
                      </m:sub>
                      <m:sup>
                        <m:r>
                          <a:rPr lang="en-US" sz="2000" i="1" dirty="0">
                            <a:solidFill>
                              <a:srgbClr val="000000"/>
                            </a:solidFill>
                            <a:latin typeface="Cambria Math" panose="02040503050406030204" pitchFamily="18" charset="0"/>
                          </a:rPr>
                          <m:t> </m:t>
                        </m:r>
                      </m:sup>
                    </m:sSubSup>
                  </m:oMath>
                </a14:m>
                <a:r>
                  <a:rPr lang="vi-VN" sz="2000" i="1" dirty="0">
                    <a:solidFill>
                      <a:srgbClr val="000000"/>
                    </a:solidFill>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sSubSup>
                      <m:sSubSupPr>
                        <m:ctrlPr>
                          <a:rPr lang="vi-VN" sz="2000" i="1" dirty="0">
                            <a:solidFill>
                              <a:srgbClr val="000000"/>
                            </a:solidFill>
                            <a:latin typeface="Cambria Math" panose="02040503050406030204" pitchFamily="18" charset="0"/>
                          </a:rPr>
                        </m:ctrlPr>
                      </m:sSubSupPr>
                      <m:e>
                        <m:r>
                          <a:rPr lang="vi-VN" sz="2000" i="1" dirty="0">
                            <a:solidFill>
                              <a:srgbClr val="000000"/>
                            </a:solidFill>
                            <a:latin typeface="Cambria Math" panose="02040503050406030204" pitchFamily="18" charset="0"/>
                          </a:rPr>
                          <m:t>𝑥</m:t>
                        </m:r>
                      </m:e>
                      <m:sub>
                        <m:r>
                          <a:rPr lang="en-US" sz="2000" i="1" dirty="0">
                            <a:solidFill>
                              <a:srgbClr val="000000"/>
                            </a:solidFill>
                            <a:latin typeface="Cambria Math" panose="02040503050406030204" pitchFamily="18" charset="0"/>
                          </a:rPr>
                          <m:t>2</m:t>
                        </m:r>
                      </m:sub>
                      <m:sup>
                        <m:r>
                          <a:rPr lang="en-US" sz="2000" i="1" dirty="0">
                            <a:solidFill>
                              <a:srgbClr val="000000"/>
                            </a:solidFill>
                            <a:latin typeface="Cambria Math" panose="02040503050406030204" pitchFamily="18" charset="0"/>
                          </a:rPr>
                          <m:t> </m:t>
                        </m:r>
                      </m:sup>
                    </m:sSubSup>
                  </m:oMath>
                </a14:m>
                <a:r>
                  <a:rPr lang="vi-VN" sz="2000" i="1" dirty="0">
                    <a:solidFill>
                      <a:srgbClr val="000000"/>
                    </a:solidFill>
                    <a:latin typeface="Calibri" panose="020F0502020204030204" pitchFamily="34" charset="0"/>
                    <a:ea typeface="Calibri" panose="020F0502020204030204" pitchFamily="34" charset="0"/>
                    <a:cs typeface="Calibri" panose="020F0502020204030204" pitchFamily="34" charset="0"/>
                  </a:rPr>
                  <a:t> ..., </a:t>
                </a:r>
                <a14:m>
                  <m:oMath xmlns:m="http://schemas.openxmlformats.org/officeDocument/2006/math">
                    <m:sSubSup>
                      <m:sSubSupPr>
                        <m:ctrlPr>
                          <a:rPr lang="vi-VN" sz="2000" i="1" dirty="0">
                            <a:solidFill>
                              <a:srgbClr val="000000"/>
                            </a:solidFill>
                            <a:latin typeface="Cambria Math" panose="02040503050406030204" pitchFamily="18" charset="0"/>
                          </a:rPr>
                        </m:ctrlPr>
                      </m:sSubSupPr>
                      <m:e>
                        <m:r>
                          <a:rPr lang="vi-VN" sz="2000" i="1" dirty="0">
                            <a:solidFill>
                              <a:srgbClr val="000000"/>
                            </a:solidFill>
                            <a:latin typeface="Cambria Math" panose="02040503050406030204" pitchFamily="18" charset="0"/>
                          </a:rPr>
                          <m:t>𝑥</m:t>
                        </m:r>
                      </m:e>
                      <m:sub>
                        <m:r>
                          <a:rPr lang="en-US" sz="2000" i="1" dirty="0">
                            <a:solidFill>
                              <a:srgbClr val="000000"/>
                            </a:solidFill>
                            <a:latin typeface="Cambria Math" panose="02040503050406030204" pitchFamily="18" charset="0"/>
                          </a:rPr>
                          <m:t>𝑛</m:t>
                        </m:r>
                      </m:sub>
                      <m:sup>
                        <m:r>
                          <a:rPr lang="en-US" sz="2000" i="1" dirty="0">
                            <a:solidFill>
                              <a:srgbClr val="000000"/>
                            </a:solidFill>
                            <a:latin typeface="Cambria Math" panose="02040503050406030204" pitchFamily="18" charset="0"/>
                          </a:rPr>
                          <m:t> </m:t>
                        </m:r>
                      </m:sup>
                    </m:sSubSup>
                  </m:oMath>
                </a14:m>
                <a:r>
                  <a:rPr lang="sv-SE"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trong </a:t>
                </a:r>
                <a14:m>
                  <m:oMath xmlns:m="http://schemas.openxmlformats.org/officeDocument/2006/math">
                    <m:sSup>
                      <m:sSupPr>
                        <m:ctrlPr>
                          <a:rPr lang="sv-SE" sz="2000" b="0" i="1" dirty="0" smtClean="0">
                            <a:solidFill>
                              <a:srgbClr val="000000"/>
                            </a:solidFill>
                            <a:effectLst/>
                            <a:latin typeface="Cambria Math" panose="02040503050406030204" pitchFamily="18" charset="0"/>
                          </a:rPr>
                        </m:ctrlPr>
                      </m:sSupPr>
                      <m:e>
                        <m:r>
                          <a:rPr lang="sv-SE" sz="2000" b="0" i="1" dirty="0">
                            <a:solidFill>
                              <a:srgbClr val="000000"/>
                            </a:solidFill>
                            <a:effectLst/>
                            <a:latin typeface="Cambria Math" panose="02040503050406030204" pitchFamily="18" charset="0"/>
                          </a:rPr>
                          <m:t>𝑅</m:t>
                        </m:r>
                      </m:e>
                      <m:sup>
                        <m:r>
                          <a:rPr lang="sv-SE" sz="2000" b="0" i="1" dirty="0">
                            <a:solidFill>
                              <a:srgbClr val="000000"/>
                            </a:solidFill>
                            <a:effectLst/>
                            <a:latin typeface="Cambria Math" panose="02040503050406030204" pitchFamily="18" charset="0"/>
                          </a:rPr>
                          <m:t>𝑛</m:t>
                        </m:r>
                      </m:sup>
                    </m:sSup>
                  </m:oMath>
                </a14:m>
                <a:r>
                  <a:rPr lang="sv-SE" sz="20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thỏa</a:t>
                </a:r>
                <a:r>
                  <a:rPr lang="en-US" sz="2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mãn</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b="0" i="0" u="sng"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tất</a:t>
                </a:r>
                <a:r>
                  <a:rPr lang="en-US" sz="2000" b="0" i="0" u="sng"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b="0" i="0" u="sng"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cả</a:t>
                </a:r>
                <a:r>
                  <a:rPr lang="en-US" sz="2000" b="0" i="0" u="sng"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b="0" i="0" u="sng"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các</a:t>
                </a:r>
                <a:r>
                  <a:rPr lang="en-US" sz="2000" b="0" i="0" u="sng"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b="0" i="0" u="sng"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ràng</a:t>
                </a:r>
                <a:r>
                  <a:rPr lang="en-US" sz="2000" b="0" i="0" u="sng"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b="0" i="0" u="sng"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buộc</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của</a:t>
                </a:r>
                <a:r>
                  <a:rPr lang="en-US" sz="2000"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sz="20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một</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bài</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toán</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quy</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hoạch</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tuyến</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tính</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0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a:t>
                </a:r>
                <a:r>
                  <a:rPr lang="en-US" sz="2000" dirty="0">
                    <a:latin typeface="Calibri" panose="020F0502020204030204" pitchFamily="34" charset="0"/>
                    <a:ea typeface="Calibri" panose="020F0502020204030204" pitchFamily="34" charset="0"/>
                    <a:cs typeface="Calibri" panose="020F0502020204030204" pitchFamily="34" charset="0"/>
                  </a:rPr>
                  <a:t> </a:t>
                </a:r>
                <a:br>
                  <a:rPr lang="en-US" dirty="0"/>
                </a:br>
                <a:br>
                  <a:rPr lang="en-US" dirty="0"/>
                </a:br>
                <a:br>
                  <a:rPr lang="sv-SE" dirty="0"/>
                </a:br>
                <a:endParaRPr lang="en-US" dirty="0"/>
              </a:p>
            </p:txBody>
          </p:sp>
        </mc:Choice>
        <mc:Fallback xmlns="">
          <p:sp>
            <p:nvSpPr>
              <p:cNvPr id="11" name="Text Placeholder 10">
                <a:extLst>
                  <a:ext uri="{FF2B5EF4-FFF2-40B4-BE49-F238E27FC236}">
                    <a16:creationId xmlns:a16="http://schemas.microsoft.com/office/drawing/2014/main" id="{1A58B3DE-7531-B6AF-5A48-7EE536559D4A}"/>
                  </a:ext>
                </a:extLst>
              </p:cNvPr>
              <p:cNvSpPr>
                <a:spLocks noGrp="1" noRot="1" noChangeAspect="1" noMove="1" noResize="1" noEditPoints="1" noAdjustHandles="1" noChangeArrowheads="1" noChangeShapeType="1" noTextEdit="1"/>
              </p:cNvSpPr>
              <p:nvPr>
                <p:ph type="body" idx="9"/>
              </p:nvPr>
            </p:nvSpPr>
            <p:spPr>
              <a:xfrm>
                <a:off x="7921048" y="2167085"/>
                <a:ext cx="3367523" cy="1671818"/>
              </a:xfrm>
              <a:blipFill>
                <a:blip r:embed="rId2"/>
                <a:stretch>
                  <a:fillRect/>
                </a:stretch>
              </a:blipFill>
            </p:spPr>
            <p:txBody>
              <a:bodyPr/>
              <a:lstStyle/>
              <a:p>
                <a:r>
                  <a:rPr lang="en-US">
                    <a:noFill/>
                  </a:rPr>
                  <a:t> </a:t>
                </a:r>
              </a:p>
            </p:txBody>
          </p:sp>
        </mc:Fallback>
      </mc:AlternateContent>
      <p:sp>
        <p:nvSpPr>
          <p:cNvPr id="12" name="Text Placeholder 11">
            <a:extLst>
              <a:ext uri="{FF2B5EF4-FFF2-40B4-BE49-F238E27FC236}">
                <a16:creationId xmlns:a16="http://schemas.microsoft.com/office/drawing/2014/main" id="{95D08756-EA8A-8FCC-1029-4BB3B7BF419D}"/>
              </a:ext>
            </a:extLst>
          </p:cNvPr>
          <p:cNvSpPr>
            <a:spLocks noGrp="1"/>
          </p:cNvSpPr>
          <p:nvPr>
            <p:ph type="body" idx="13"/>
          </p:nvPr>
        </p:nvSpPr>
        <p:spPr>
          <a:xfrm>
            <a:off x="11591636" y="5899975"/>
            <a:ext cx="156719" cy="228759"/>
          </a:xfrm>
        </p:spPr>
        <p:txBody>
          <a:bodyPr/>
          <a:lstStyle/>
          <a:p>
            <a:r>
              <a:rPr lang="en-US" dirty="0"/>
              <a:t> </a:t>
            </a:r>
          </a:p>
        </p:txBody>
      </p:sp>
      <p:sp>
        <p:nvSpPr>
          <p:cNvPr id="13" name="Title 12">
            <a:extLst>
              <a:ext uri="{FF2B5EF4-FFF2-40B4-BE49-F238E27FC236}">
                <a16:creationId xmlns:a16="http://schemas.microsoft.com/office/drawing/2014/main" id="{A8576FFF-0A50-E9D8-E194-4839525B2043}"/>
              </a:ext>
            </a:extLst>
          </p:cNvPr>
          <p:cNvSpPr>
            <a:spLocks noGrp="1"/>
          </p:cNvSpPr>
          <p:nvPr>
            <p:ph type="title" idx="14"/>
          </p:nvPr>
        </p:nvSpPr>
        <p:spPr>
          <a:xfrm>
            <a:off x="8291473" y="1708875"/>
            <a:ext cx="2801100" cy="651300"/>
          </a:xfrm>
        </p:spPr>
        <p:txBody>
          <a:bodyPr/>
          <a:lstStyle/>
          <a:p>
            <a:pPr algn="ctr"/>
            <a:r>
              <a:rPr lang="vi-VN" sz="2400" b="1" i="0" dirty="0">
                <a:solidFill>
                  <a:srgbClr val="000000"/>
                </a:solidFill>
                <a:effectLst/>
                <a:latin typeface="VNBX12"/>
              </a:rPr>
              <a:t>Phương án</a:t>
            </a:r>
            <a:r>
              <a:rPr lang="vi-VN" sz="2400" dirty="0"/>
              <a:t> </a:t>
            </a:r>
            <a:br>
              <a:rPr lang="vi-VN" dirty="0"/>
            </a:br>
            <a:endParaRPr lang="en-US" dirty="0"/>
          </a:p>
        </p:txBody>
      </p:sp>
      <p:sp>
        <p:nvSpPr>
          <p:cNvPr id="14" name="Title 13">
            <a:extLst>
              <a:ext uri="{FF2B5EF4-FFF2-40B4-BE49-F238E27FC236}">
                <a16:creationId xmlns:a16="http://schemas.microsoft.com/office/drawing/2014/main" id="{102F1982-BD38-2EED-8E85-EA70DE29C1C6}"/>
              </a:ext>
            </a:extLst>
          </p:cNvPr>
          <p:cNvSpPr>
            <a:spLocks noGrp="1"/>
          </p:cNvSpPr>
          <p:nvPr>
            <p:ph type="title" idx="15"/>
          </p:nvPr>
        </p:nvSpPr>
        <p:spPr>
          <a:xfrm flipH="1">
            <a:off x="11748354" y="4222709"/>
            <a:ext cx="313437" cy="237289"/>
          </a:xfrm>
        </p:spPr>
        <p:txBody>
          <a:bodyPr/>
          <a:lstStyle/>
          <a:p>
            <a:r>
              <a:rPr lang="en-US" dirty="0"/>
              <a:t> </a:t>
            </a:r>
          </a:p>
        </p:txBody>
      </p:sp>
      <p:cxnSp>
        <p:nvCxnSpPr>
          <p:cNvPr id="15" name="Straight Connector 14">
            <a:extLst>
              <a:ext uri="{FF2B5EF4-FFF2-40B4-BE49-F238E27FC236}">
                <a16:creationId xmlns:a16="http://schemas.microsoft.com/office/drawing/2014/main" id="{7F538320-895B-EEF5-9A37-1BB237CF3F7B}"/>
              </a:ext>
            </a:extLst>
          </p:cNvPr>
          <p:cNvCxnSpPr>
            <a:cxnSpLocks/>
          </p:cNvCxnSpPr>
          <p:nvPr/>
        </p:nvCxnSpPr>
        <p:spPr>
          <a:xfrm>
            <a:off x="4401323" y="1745953"/>
            <a:ext cx="0" cy="3856408"/>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D158B248-219F-1F70-9555-3B4CEF9D169E}"/>
              </a:ext>
            </a:extLst>
          </p:cNvPr>
          <p:cNvCxnSpPr>
            <a:cxnSpLocks/>
            <a:endCxn id="6" idx="0"/>
          </p:cNvCxnSpPr>
          <p:nvPr/>
        </p:nvCxnSpPr>
        <p:spPr>
          <a:xfrm>
            <a:off x="7921049" y="1500796"/>
            <a:ext cx="0" cy="2499011"/>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B997F1D-8FFA-EC22-B80B-3040BF9A79B9}"/>
              </a:ext>
            </a:extLst>
          </p:cNvPr>
          <p:cNvCxnSpPr>
            <a:cxnSpLocks/>
          </p:cNvCxnSpPr>
          <p:nvPr/>
        </p:nvCxnSpPr>
        <p:spPr>
          <a:xfrm>
            <a:off x="833370" y="3429000"/>
            <a:ext cx="3577509" cy="0"/>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8F5297F6-49C4-B4B9-D458-333FC4112C87}"/>
              </a:ext>
            </a:extLst>
          </p:cNvPr>
          <p:cNvCxnSpPr>
            <a:cxnSpLocks/>
          </p:cNvCxnSpPr>
          <p:nvPr/>
        </p:nvCxnSpPr>
        <p:spPr>
          <a:xfrm>
            <a:off x="4307245" y="3429000"/>
            <a:ext cx="3613804"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1576881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5C079-9A9F-0BE7-8A0E-32F9146C0B9A}"/>
              </a:ext>
            </a:extLst>
          </p:cNvPr>
          <p:cNvSpPr>
            <a:spLocks noGrp="1"/>
          </p:cNvSpPr>
          <p:nvPr>
            <p:ph type="title"/>
          </p:nvPr>
        </p:nvSpPr>
        <p:spPr>
          <a:xfrm>
            <a:off x="1410000" y="709014"/>
            <a:ext cx="9524400" cy="763500"/>
          </a:xfrm>
        </p:spPr>
        <p:txBody>
          <a:bodyPr/>
          <a:lstStyle/>
          <a:p>
            <a:pPr algn="ctr"/>
            <a:r>
              <a:rPr lang="en-US" sz="4000" dirty="0" err="1">
                <a:latin typeface="Calibri" panose="020F0502020204030204" pitchFamily="34" charset="0"/>
                <a:ea typeface="Calibri" panose="020F0502020204030204" pitchFamily="34" charset="0"/>
                <a:cs typeface="Calibri" panose="020F0502020204030204" pitchFamily="34" charset="0"/>
              </a:rPr>
              <a:t>Một</a:t>
            </a:r>
            <a:r>
              <a:rPr lang="en-US" sz="4000" dirty="0">
                <a:latin typeface="Calibri" panose="020F0502020204030204" pitchFamily="34" charset="0"/>
                <a:ea typeface="Calibri" panose="020F0502020204030204" pitchFamily="34" charset="0"/>
                <a:cs typeface="Calibri" panose="020F0502020204030204" pitchFamily="34" charset="0"/>
              </a:rPr>
              <a:t> </a:t>
            </a:r>
            <a:r>
              <a:rPr lang="en-US" sz="4000" dirty="0" err="1">
                <a:latin typeface="Calibri" panose="020F0502020204030204" pitchFamily="34" charset="0"/>
                <a:ea typeface="Calibri" panose="020F0502020204030204" pitchFamily="34" charset="0"/>
                <a:cs typeface="Calibri" panose="020F0502020204030204" pitchFamily="34" charset="0"/>
              </a:rPr>
              <a:t>số</a:t>
            </a:r>
            <a:r>
              <a:rPr lang="en-US" sz="4000" dirty="0">
                <a:latin typeface="Calibri" panose="020F0502020204030204" pitchFamily="34" charset="0"/>
                <a:ea typeface="Calibri" panose="020F0502020204030204" pitchFamily="34" charset="0"/>
                <a:cs typeface="Calibri" panose="020F0502020204030204" pitchFamily="34" charset="0"/>
              </a:rPr>
              <a:t> </a:t>
            </a:r>
            <a:r>
              <a:rPr lang="en-US" sz="4000" dirty="0" err="1">
                <a:latin typeface="Calibri" panose="020F0502020204030204" pitchFamily="34" charset="0"/>
                <a:ea typeface="Calibri" panose="020F0502020204030204" pitchFamily="34" charset="0"/>
                <a:cs typeface="Calibri" panose="020F0502020204030204" pitchFamily="34" charset="0"/>
              </a:rPr>
              <a:t>khái</a:t>
            </a:r>
            <a:r>
              <a:rPr lang="en-US" sz="4000" dirty="0">
                <a:latin typeface="Calibri" panose="020F0502020204030204" pitchFamily="34" charset="0"/>
                <a:ea typeface="Calibri" panose="020F0502020204030204" pitchFamily="34" charset="0"/>
                <a:cs typeface="Calibri" panose="020F0502020204030204" pitchFamily="34" charset="0"/>
              </a:rPr>
              <a:t> </a:t>
            </a:r>
            <a:r>
              <a:rPr lang="en-US" sz="4000" dirty="0" err="1">
                <a:latin typeface="Calibri" panose="020F0502020204030204" pitchFamily="34" charset="0"/>
                <a:ea typeface="Calibri" panose="020F0502020204030204" pitchFamily="34" charset="0"/>
                <a:cs typeface="Calibri" panose="020F0502020204030204" pitchFamily="34" charset="0"/>
              </a:rPr>
              <a:t>niệm</a:t>
            </a:r>
            <a:r>
              <a:rPr lang="en-US" sz="4000" dirty="0">
                <a:latin typeface="Calibri" panose="020F0502020204030204" pitchFamily="34" charset="0"/>
                <a:ea typeface="Calibri" panose="020F0502020204030204" pitchFamily="34" charset="0"/>
                <a:cs typeface="Calibri" panose="020F0502020204030204" pitchFamily="34" charset="0"/>
              </a:rPr>
              <a:t> </a:t>
            </a:r>
            <a:r>
              <a:rPr lang="en-US" sz="4000" dirty="0" err="1">
                <a:latin typeface="Calibri" panose="020F0502020204030204" pitchFamily="34" charset="0"/>
                <a:ea typeface="Calibri" panose="020F0502020204030204" pitchFamily="34" charset="0"/>
                <a:cs typeface="Calibri" panose="020F0502020204030204" pitchFamily="34" charset="0"/>
              </a:rPr>
              <a:t>khác</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AC85A0D-8600-79BF-7557-72252E883345}"/>
                  </a:ext>
                </a:extLst>
              </p:cNvPr>
              <p:cNvSpPr>
                <a:spLocks noGrp="1"/>
              </p:cNvSpPr>
              <p:nvPr>
                <p:ph type="body" idx="1"/>
              </p:nvPr>
            </p:nvSpPr>
            <p:spPr>
              <a:xfrm>
                <a:off x="1374509" y="1854322"/>
                <a:ext cx="9801491" cy="2135787"/>
              </a:xfrm>
            </p:spPr>
            <p:txBody>
              <a:bodyPr/>
              <a:lstStyle/>
              <a:p>
                <a:pPr marL="107950" indent="0">
                  <a:buNone/>
                </a:pPr>
                <a:r>
                  <a:rPr lang="en-US" sz="1800" b="1" i="0" dirty="0">
                    <a:solidFill>
                      <a:srgbClr val="000000"/>
                    </a:solidFill>
                    <a:effectLst/>
                    <a:latin typeface="VNBX12"/>
                  </a:rPr>
                  <a:t> </a:t>
                </a:r>
                <a:r>
                  <a:rPr lang="en-US" sz="1800" b="1" i="0" dirty="0" err="1">
                    <a:solidFill>
                      <a:srgbClr val="000000"/>
                    </a:solidFill>
                    <a:effectLst/>
                    <a:latin typeface="VNBX12"/>
                  </a:rPr>
                  <a:t>Đối</a:t>
                </a:r>
                <a:r>
                  <a:rPr lang="en-US" sz="1800" b="1" i="0" dirty="0">
                    <a:solidFill>
                      <a:srgbClr val="000000"/>
                    </a:solidFill>
                    <a:effectLst/>
                    <a:latin typeface="VNBX12"/>
                  </a:rPr>
                  <a:t> </a:t>
                </a:r>
                <a:r>
                  <a:rPr lang="en-US" sz="1800" b="1" i="0" dirty="0" err="1">
                    <a:solidFill>
                      <a:srgbClr val="000000"/>
                    </a:solidFill>
                    <a:effectLst/>
                    <a:latin typeface="VNBX12"/>
                  </a:rPr>
                  <a:t>với</a:t>
                </a:r>
                <a:r>
                  <a:rPr lang="en-US" sz="1800" b="1" i="0" dirty="0">
                    <a:solidFill>
                      <a:srgbClr val="000000"/>
                    </a:solidFill>
                    <a:effectLst/>
                    <a:latin typeface="VNBX12"/>
                  </a:rPr>
                  <a:t> </a:t>
                </a:r>
                <a:r>
                  <a:rPr lang="en-US" sz="1800" b="1" i="0" dirty="0" err="1">
                    <a:solidFill>
                      <a:srgbClr val="000000"/>
                    </a:solidFill>
                    <a:effectLst/>
                    <a:latin typeface="VNBX12"/>
                  </a:rPr>
                  <a:t>bài</a:t>
                </a:r>
                <a:r>
                  <a:rPr lang="en-US" sz="1800" b="1" i="0" dirty="0">
                    <a:solidFill>
                      <a:srgbClr val="000000"/>
                    </a:solidFill>
                    <a:effectLst/>
                    <a:latin typeface="VNBX12"/>
                  </a:rPr>
                  <a:t> </a:t>
                </a:r>
                <a:r>
                  <a:rPr lang="en-US" sz="1800" b="1" i="0" dirty="0" err="1">
                    <a:solidFill>
                      <a:srgbClr val="000000"/>
                    </a:solidFill>
                    <a:effectLst/>
                    <a:latin typeface="VNBX12"/>
                  </a:rPr>
                  <a:t>toán</a:t>
                </a:r>
                <a:r>
                  <a:rPr lang="en-US" sz="1800" b="1" i="0" dirty="0">
                    <a:solidFill>
                      <a:srgbClr val="000000"/>
                    </a:solidFill>
                    <a:effectLst/>
                    <a:latin typeface="VNBX12"/>
                  </a:rPr>
                  <a:t> </a:t>
                </a:r>
                <a:r>
                  <a:rPr lang="en-US" sz="1800" b="1" i="0" dirty="0" err="1">
                    <a:solidFill>
                      <a:srgbClr val="000000"/>
                    </a:solidFill>
                    <a:effectLst/>
                    <a:latin typeface="VNBX12"/>
                  </a:rPr>
                  <a:t>quy</a:t>
                </a:r>
                <a:r>
                  <a:rPr lang="en-US" sz="1800" b="1" i="0" dirty="0">
                    <a:solidFill>
                      <a:srgbClr val="000000"/>
                    </a:solidFill>
                    <a:effectLst/>
                    <a:latin typeface="VNBX12"/>
                  </a:rPr>
                  <a:t> </a:t>
                </a:r>
                <a:r>
                  <a:rPr lang="en-US" sz="1800" b="1" i="0" dirty="0" err="1">
                    <a:solidFill>
                      <a:srgbClr val="000000"/>
                    </a:solidFill>
                    <a:effectLst/>
                    <a:latin typeface="VNBX12"/>
                  </a:rPr>
                  <a:t>hoạch</a:t>
                </a:r>
                <a:r>
                  <a:rPr lang="en-US" sz="1800" b="1" i="0" dirty="0">
                    <a:solidFill>
                      <a:srgbClr val="000000"/>
                    </a:solidFill>
                    <a:effectLst/>
                    <a:latin typeface="VNBX12"/>
                  </a:rPr>
                  <a:t> </a:t>
                </a:r>
                <a:r>
                  <a:rPr lang="en-US" sz="1800" b="1" i="0" dirty="0" err="1">
                    <a:solidFill>
                      <a:srgbClr val="000000"/>
                    </a:solidFill>
                    <a:effectLst/>
                    <a:latin typeface="VNBX12"/>
                  </a:rPr>
                  <a:t>tuyến</a:t>
                </a:r>
                <a:r>
                  <a:rPr lang="en-US" sz="1800" b="1" i="0" dirty="0">
                    <a:solidFill>
                      <a:srgbClr val="000000"/>
                    </a:solidFill>
                    <a:effectLst/>
                    <a:latin typeface="VNBX12"/>
                  </a:rPr>
                  <a:t> </a:t>
                </a:r>
                <a:r>
                  <a:rPr lang="en-US" sz="1800" b="1" i="0" dirty="0" err="1">
                    <a:solidFill>
                      <a:srgbClr val="000000"/>
                    </a:solidFill>
                    <a:effectLst/>
                    <a:latin typeface="VNBX12"/>
                  </a:rPr>
                  <a:t>tính</a:t>
                </a:r>
                <a:r>
                  <a:rPr lang="en-US" sz="1800" b="1" i="0" dirty="0">
                    <a:solidFill>
                      <a:srgbClr val="000000"/>
                    </a:solidFill>
                    <a:effectLst/>
                    <a:latin typeface="VNBX12"/>
                  </a:rPr>
                  <a:t> </a:t>
                </a:r>
                <a:r>
                  <a:rPr lang="en-US" sz="1800" b="1" i="0" dirty="0" err="1">
                    <a:solidFill>
                      <a:srgbClr val="000000"/>
                    </a:solidFill>
                    <a:effectLst/>
                    <a:latin typeface="VNBX12"/>
                  </a:rPr>
                  <a:t>dạng</a:t>
                </a:r>
                <a:r>
                  <a:rPr lang="en-US" sz="1800" b="1" i="0" dirty="0">
                    <a:solidFill>
                      <a:srgbClr val="000000"/>
                    </a:solidFill>
                    <a:effectLst/>
                    <a:latin typeface="VNBX12"/>
                  </a:rPr>
                  <a:t> </a:t>
                </a:r>
                <a:r>
                  <a:rPr lang="en-US" sz="1800" b="1" i="0" dirty="0" err="1">
                    <a:solidFill>
                      <a:srgbClr val="000000"/>
                    </a:solidFill>
                    <a:effectLst/>
                    <a:latin typeface="VNBX12"/>
                  </a:rPr>
                  <a:t>tổng</a:t>
                </a:r>
                <a:r>
                  <a:rPr lang="en-US" sz="1800" b="1" i="0" dirty="0">
                    <a:solidFill>
                      <a:srgbClr val="000000"/>
                    </a:solidFill>
                    <a:effectLst/>
                    <a:latin typeface="VNBX12"/>
                  </a:rPr>
                  <a:t> </a:t>
                </a:r>
                <a:r>
                  <a:rPr lang="en-US" sz="1800" b="1" i="0" dirty="0" err="1">
                    <a:solidFill>
                      <a:srgbClr val="000000"/>
                    </a:solidFill>
                    <a:effectLst/>
                    <a:latin typeface="VNBX12"/>
                  </a:rPr>
                  <a:t>quát</a:t>
                </a:r>
                <a:r>
                  <a:rPr lang="en-US" sz="1800" b="1" i="0" dirty="0">
                    <a:solidFill>
                      <a:srgbClr val="000000"/>
                    </a:solidFill>
                    <a:effectLst/>
                    <a:latin typeface="VNBX12"/>
                  </a:rPr>
                  <a:t>: </a:t>
                </a:r>
                <a:br>
                  <a:rPr lang="en-US" dirty="0"/>
                </a:br>
                <a:r>
                  <a:rPr lang="vi-VN"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Xét bài toán</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quy hoạch tuyến tính </a:t>
                </a:r>
                <a:r>
                  <a:rPr lang="vi-VN" b="0" i="0" u="sng"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dạng tổng quát</a:t>
                </a:r>
                <a:r>
                  <a:rPr lang="vi-VN"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có </a:t>
                </a:r>
                <a:r>
                  <a:rPr lang="vi-VN"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 </a:t>
                </a:r>
                <a:r>
                  <a:rPr lang="vi-VN"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biến </a:t>
                </a:r>
                <a14:m>
                  <m:oMath xmlns:m="http://schemas.openxmlformats.org/officeDocument/2006/math">
                    <m:sSubSup>
                      <m:sSubSupPr>
                        <m:ctrlPr>
                          <a:rPr lang="vi-VN" b="0" i="1" dirty="0" smtClean="0">
                            <a:solidFill>
                              <a:srgbClr val="000000"/>
                            </a:solidFill>
                            <a:effectLst/>
                            <a:latin typeface="Cambria Math" panose="02040503050406030204" pitchFamily="18" charset="0"/>
                          </a:rPr>
                        </m:ctrlPr>
                      </m:sSubSupPr>
                      <m:e>
                        <m:r>
                          <a:rPr lang="vi-VN" b="0" i="1" dirty="0" smtClean="0">
                            <a:solidFill>
                              <a:srgbClr val="000000"/>
                            </a:solidFill>
                            <a:effectLst/>
                            <a:latin typeface="Cambria Math" panose="02040503050406030204" pitchFamily="18" charset="0"/>
                          </a:rPr>
                          <m:t>𝑥</m:t>
                        </m:r>
                      </m:e>
                      <m:sub>
                        <m:r>
                          <a:rPr lang="vi-VN" b="0" i="1" dirty="0" smtClean="0">
                            <a:solidFill>
                              <a:srgbClr val="000000"/>
                            </a:solidFill>
                            <a:effectLst/>
                            <a:latin typeface="Cambria Math" panose="02040503050406030204" pitchFamily="18" charset="0"/>
                          </a:rPr>
                          <m:t>1</m:t>
                        </m:r>
                      </m:sub>
                      <m:sup>
                        <m:r>
                          <a:rPr lang="en-US" b="0" i="1" dirty="0" smtClean="0">
                            <a:solidFill>
                              <a:srgbClr val="000000"/>
                            </a:solidFill>
                            <a:effectLst/>
                            <a:latin typeface="Cambria Math" panose="02040503050406030204" pitchFamily="18" charset="0"/>
                          </a:rPr>
                          <m:t> </m:t>
                        </m:r>
                      </m:sup>
                    </m:sSubSup>
                  </m:oMath>
                </a14:m>
                <a:r>
                  <a:rPr lang="vi-VN"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sSubSup>
                      <m:sSubSupPr>
                        <m:ctrlPr>
                          <a:rPr lang="vi-VN" i="1" dirty="0">
                            <a:solidFill>
                              <a:srgbClr val="000000"/>
                            </a:solidFill>
                            <a:latin typeface="Cambria Math" panose="02040503050406030204" pitchFamily="18" charset="0"/>
                          </a:rPr>
                        </m:ctrlPr>
                      </m:sSubSupPr>
                      <m:e>
                        <m:r>
                          <a:rPr lang="vi-VN" i="1" dirty="0">
                            <a:solidFill>
                              <a:srgbClr val="000000"/>
                            </a:solidFill>
                            <a:latin typeface="Cambria Math" panose="02040503050406030204" pitchFamily="18" charset="0"/>
                          </a:rPr>
                          <m:t>𝑥</m:t>
                        </m:r>
                      </m:e>
                      <m:sub>
                        <m:r>
                          <a:rPr lang="en-US" b="0" i="1" dirty="0" smtClean="0">
                            <a:solidFill>
                              <a:srgbClr val="000000"/>
                            </a:solidFill>
                            <a:latin typeface="Cambria Math" panose="02040503050406030204" pitchFamily="18" charset="0"/>
                          </a:rPr>
                          <m:t>2</m:t>
                        </m:r>
                      </m:sub>
                      <m:sup>
                        <m:r>
                          <a:rPr lang="en-US" b="0" i="1" dirty="0" smtClean="0">
                            <a:solidFill>
                              <a:srgbClr val="000000"/>
                            </a:solidFill>
                            <a:latin typeface="Cambria Math" panose="02040503050406030204" pitchFamily="18" charset="0"/>
                          </a:rPr>
                          <m:t> </m:t>
                        </m:r>
                      </m:sup>
                    </m:sSubSup>
                  </m:oMath>
                </a14:m>
                <a:r>
                  <a:rPr lang="vi-VN"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14:m>
                  <m:oMath xmlns:m="http://schemas.openxmlformats.org/officeDocument/2006/math">
                    <m:sSubSup>
                      <m:sSubSupPr>
                        <m:ctrlPr>
                          <a:rPr lang="vi-VN" i="1" dirty="0">
                            <a:solidFill>
                              <a:srgbClr val="000000"/>
                            </a:solidFill>
                            <a:latin typeface="Cambria Math" panose="02040503050406030204" pitchFamily="18" charset="0"/>
                          </a:rPr>
                        </m:ctrlPr>
                      </m:sSubSupPr>
                      <m:e>
                        <m:r>
                          <a:rPr lang="vi-VN" i="1" dirty="0">
                            <a:solidFill>
                              <a:srgbClr val="000000"/>
                            </a:solidFill>
                            <a:latin typeface="Cambria Math" panose="02040503050406030204" pitchFamily="18" charset="0"/>
                          </a:rPr>
                          <m:t>𝑥</m:t>
                        </m:r>
                      </m:e>
                      <m:sub>
                        <m:r>
                          <a:rPr lang="en-US" b="0" i="1" dirty="0" smtClean="0">
                            <a:solidFill>
                              <a:srgbClr val="000000"/>
                            </a:solidFill>
                            <a:latin typeface="Cambria Math" panose="02040503050406030204" pitchFamily="18" charset="0"/>
                          </a:rPr>
                          <m:t>𝑛</m:t>
                        </m:r>
                      </m:sub>
                      <m:sup>
                        <m:r>
                          <a:rPr lang="en-US" b="0" i="1" dirty="0" smtClean="0">
                            <a:solidFill>
                              <a:srgbClr val="000000"/>
                            </a:solidFill>
                            <a:latin typeface="Cambria Math" panose="02040503050406030204" pitchFamily="18" charset="0"/>
                          </a:rPr>
                          <m:t> </m:t>
                        </m:r>
                      </m:sup>
                    </m:sSubSup>
                  </m:oMath>
                </a14:m>
                <a:r>
                  <a:rPr lang="vi-VN"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Một phương án </a:t>
                </a:r>
                <a14:m>
                  <m:oMath xmlns:m="http://schemas.openxmlformats.org/officeDocument/2006/math">
                    <m:sSubSup>
                      <m:sSubSupPr>
                        <m:ctrlPr>
                          <a:rPr lang="vi-VN" i="1" dirty="0">
                            <a:solidFill>
                              <a:srgbClr val="000000"/>
                            </a:solidFill>
                            <a:latin typeface="Cambria Math" panose="02040503050406030204" pitchFamily="18" charset="0"/>
                          </a:rPr>
                        </m:ctrlPr>
                      </m:sSubSupPr>
                      <m:e>
                        <m:r>
                          <a:rPr lang="vi-VN" i="1" dirty="0">
                            <a:solidFill>
                              <a:srgbClr val="000000"/>
                            </a:solidFill>
                            <a:latin typeface="Cambria Math" panose="02040503050406030204" pitchFamily="18" charset="0"/>
                          </a:rPr>
                          <m:t>𝑥</m:t>
                        </m:r>
                      </m:e>
                      <m:sub>
                        <m:r>
                          <a:rPr lang="en-US" b="0" i="1" dirty="0" smtClean="0">
                            <a:solidFill>
                              <a:srgbClr val="000000"/>
                            </a:solidFill>
                            <a:latin typeface="Cambria Math" panose="02040503050406030204" pitchFamily="18" charset="0"/>
                          </a:rPr>
                          <m:t> </m:t>
                        </m:r>
                      </m:sub>
                      <m:sup>
                        <m:r>
                          <a:rPr lang="vi-VN" i="1" dirty="0">
                            <a:solidFill>
                              <a:srgbClr val="000000"/>
                            </a:solidFill>
                            <a:latin typeface="Cambria Math" panose="02040503050406030204" pitchFamily="18" charset="0"/>
                          </a:rPr>
                          <m:t>∗</m:t>
                        </m:r>
                      </m:sup>
                    </m:sSubSup>
                  </m:oMath>
                </a14:m>
                <a:r>
                  <a:rPr lang="vi-VN"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14:m>
                  <m:oMath xmlns:m="http://schemas.openxmlformats.org/officeDocument/2006/math">
                    <m:sSubSup>
                      <m:sSubSupPr>
                        <m:ctrlPr>
                          <a:rPr lang="vi-VN" b="0" i="1" dirty="0" smtClean="0">
                            <a:solidFill>
                              <a:srgbClr val="000000"/>
                            </a:solidFill>
                            <a:effectLst/>
                            <a:latin typeface="Cambria Math" panose="02040503050406030204" pitchFamily="18" charset="0"/>
                          </a:rPr>
                        </m:ctrlPr>
                      </m:sSubSupPr>
                      <m:e>
                        <m:r>
                          <a:rPr lang="vi-VN" b="0" i="1" dirty="0" smtClean="0">
                            <a:solidFill>
                              <a:srgbClr val="000000"/>
                            </a:solidFill>
                            <a:effectLst/>
                            <a:latin typeface="Cambria Math" panose="02040503050406030204" pitchFamily="18" charset="0"/>
                          </a:rPr>
                          <m:t>𝑥</m:t>
                        </m:r>
                      </m:e>
                      <m:sub>
                        <m:r>
                          <a:rPr lang="vi-VN" b="0" i="1" dirty="0" smtClean="0">
                            <a:solidFill>
                              <a:srgbClr val="000000"/>
                            </a:solidFill>
                            <a:effectLst/>
                            <a:latin typeface="Cambria Math" panose="02040503050406030204" pitchFamily="18" charset="0"/>
                          </a:rPr>
                          <m:t>1</m:t>
                        </m:r>
                      </m:sub>
                      <m:sup>
                        <m:r>
                          <a:rPr lang="vi-VN" b="0" i="1" dirty="0" smtClean="0">
                            <a:solidFill>
                              <a:srgbClr val="000000"/>
                            </a:solidFill>
                            <a:effectLst/>
                            <a:latin typeface="Cambria Math" panose="02040503050406030204" pitchFamily="18" charset="0"/>
                          </a:rPr>
                          <m:t>∗</m:t>
                        </m:r>
                      </m:sup>
                    </m:sSubSup>
                  </m:oMath>
                </a14:m>
                <a:r>
                  <a:rPr lang="vi-VN"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sSubSup>
                      <m:sSubSupPr>
                        <m:ctrlPr>
                          <a:rPr lang="vi-VN" i="1" dirty="0">
                            <a:solidFill>
                              <a:srgbClr val="000000"/>
                            </a:solidFill>
                            <a:latin typeface="Cambria Math" panose="02040503050406030204" pitchFamily="18" charset="0"/>
                          </a:rPr>
                        </m:ctrlPr>
                      </m:sSubSupPr>
                      <m:e>
                        <m:r>
                          <a:rPr lang="vi-VN" i="1" dirty="0">
                            <a:solidFill>
                              <a:srgbClr val="000000"/>
                            </a:solidFill>
                            <a:latin typeface="Cambria Math" panose="02040503050406030204" pitchFamily="18" charset="0"/>
                          </a:rPr>
                          <m:t>𝑥</m:t>
                        </m:r>
                      </m:e>
                      <m:sub>
                        <m:r>
                          <a:rPr lang="en-US" b="0" i="1" dirty="0" smtClean="0">
                            <a:solidFill>
                              <a:srgbClr val="000000"/>
                            </a:solidFill>
                            <a:latin typeface="Cambria Math" panose="02040503050406030204" pitchFamily="18" charset="0"/>
                          </a:rPr>
                          <m:t>2</m:t>
                        </m:r>
                      </m:sub>
                      <m:sup>
                        <m:r>
                          <a:rPr lang="vi-VN" i="1" dirty="0">
                            <a:solidFill>
                              <a:srgbClr val="000000"/>
                            </a:solidFill>
                            <a:latin typeface="Cambria Math" panose="02040503050406030204" pitchFamily="18" charset="0"/>
                          </a:rPr>
                          <m:t>∗</m:t>
                        </m:r>
                      </m:sup>
                    </m:sSubSup>
                  </m:oMath>
                </a14:m>
                <a:r>
                  <a:rPr lang="vi-VN"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14:m>
                  <m:oMath xmlns:m="http://schemas.openxmlformats.org/officeDocument/2006/math">
                    <m:sSubSup>
                      <m:sSubSupPr>
                        <m:ctrlPr>
                          <a:rPr lang="vi-VN" i="1" dirty="0">
                            <a:solidFill>
                              <a:srgbClr val="000000"/>
                            </a:solidFill>
                            <a:latin typeface="Cambria Math" panose="02040503050406030204" pitchFamily="18" charset="0"/>
                          </a:rPr>
                        </m:ctrlPr>
                      </m:sSubSupPr>
                      <m:e>
                        <m:r>
                          <a:rPr lang="vi-VN" i="1" dirty="0">
                            <a:solidFill>
                              <a:srgbClr val="000000"/>
                            </a:solidFill>
                            <a:latin typeface="Cambria Math" panose="02040503050406030204" pitchFamily="18" charset="0"/>
                          </a:rPr>
                          <m:t>𝑥</m:t>
                        </m:r>
                      </m:e>
                      <m:sub>
                        <m:r>
                          <a:rPr lang="en-US" b="0" i="1" dirty="0" smtClean="0">
                            <a:solidFill>
                              <a:srgbClr val="000000"/>
                            </a:solidFill>
                            <a:latin typeface="Cambria Math" panose="02040503050406030204" pitchFamily="18" charset="0"/>
                          </a:rPr>
                          <m:t>𝑛</m:t>
                        </m:r>
                      </m:sub>
                      <m:sup>
                        <m:r>
                          <a:rPr lang="vi-VN" i="1" dirty="0">
                            <a:solidFill>
                              <a:srgbClr val="000000"/>
                            </a:solidFill>
                            <a:latin typeface="Cambria Math" panose="02040503050406030204" pitchFamily="18" charset="0"/>
                          </a:rPr>
                          <m:t>∗</m:t>
                        </m:r>
                      </m:sup>
                    </m:sSubSup>
                  </m:oMath>
                </a14:m>
                <a:r>
                  <a:rPr lang="vi-VN"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của bài toán quy hoạch tuyến tính dạng tổng quát đang xét được gọi</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là </a:t>
                </a:r>
                <a:r>
                  <a:rPr lang="vi-VN" b="1" i="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phương án cực biên </a:t>
                </a:r>
                <a:r>
                  <a:rPr lang="vi-VN"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nếu nó thỏa mãn dấu ” = ” (còn gọi là thỏa mãn chặt) với</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ít nhất</a:t>
                </a:r>
                <a:r>
                  <a:rPr lang="vi-VN"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 </a:t>
                </a:r>
                <a:r>
                  <a:rPr lang="vi-VN"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ràng buộc trong đó có đúng </a:t>
                </a:r>
                <a:r>
                  <a:rPr lang="vi-VN"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 </a:t>
                </a:r>
                <a:r>
                  <a:rPr lang="vi-VN"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ràng buộc độc lập tuyến tính (tức là ma trận</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hệ số của </a:t>
                </a:r>
                <a:r>
                  <a:rPr lang="vi-VN"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 </a:t>
                </a:r>
                <a:r>
                  <a:rPr lang="vi-VN"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ràng buộc đó có hạng bằng </a:t>
                </a:r>
                <a:r>
                  <a:rPr lang="vi-VN"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a:t>
                </a:r>
                <a:r>
                  <a:rPr lang="vi-VN"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US"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trong hệ ràng buộc của bài toán quy hoạch</a:t>
                </a:r>
                <a:r>
                  <a:rPr lang="en-US"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vi-VN"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tuyến tính dạng tổng quát.</a:t>
                </a:r>
                <a:r>
                  <a:rPr lang="vi-VN" dirty="0">
                    <a:latin typeface="Calibri" panose="020F0502020204030204" pitchFamily="34" charset="0"/>
                    <a:ea typeface="Calibri" panose="020F0502020204030204" pitchFamily="34" charset="0"/>
                    <a:cs typeface="Calibri" panose="020F0502020204030204" pitchFamily="34" charset="0"/>
                  </a:rPr>
                  <a:t> </a:t>
                </a:r>
                <a:br>
                  <a:rPr lang="vi-VN" dirty="0"/>
                </a:br>
                <a:endParaRPr lang="en-US" dirty="0"/>
              </a:p>
            </p:txBody>
          </p:sp>
        </mc:Choice>
        <mc:Fallback xmlns="">
          <p:sp>
            <p:nvSpPr>
              <p:cNvPr id="3" name="Text Placeholder 2">
                <a:extLst>
                  <a:ext uri="{FF2B5EF4-FFF2-40B4-BE49-F238E27FC236}">
                    <a16:creationId xmlns:a16="http://schemas.microsoft.com/office/drawing/2014/main" id="{EAC85A0D-8600-79BF-7557-72252E883345}"/>
                  </a:ext>
                </a:extLst>
              </p:cNvPr>
              <p:cNvSpPr>
                <a:spLocks noGrp="1" noRot="1" noChangeAspect="1" noMove="1" noResize="1" noEditPoints="1" noAdjustHandles="1" noChangeArrowheads="1" noChangeShapeType="1" noTextEdit="1"/>
              </p:cNvSpPr>
              <p:nvPr>
                <p:ph type="body" idx="1"/>
              </p:nvPr>
            </p:nvSpPr>
            <p:spPr>
              <a:xfrm>
                <a:off x="1374509" y="1854322"/>
                <a:ext cx="9801491" cy="2135787"/>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AB2900D3-C9D0-2598-331D-F27B21660114}"/>
                  </a:ext>
                </a:extLst>
              </p:cNvPr>
              <p:cNvSpPr>
                <a:spLocks noGrp="1"/>
              </p:cNvSpPr>
              <p:nvPr>
                <p:ph type="body" idx="2"/>
              </p:nvPr>
            </p:nvSpPr>
            <p:spPr>
              <a:xfrm>
                <a:off x="1374509" y="3990109"/>
                <a:ext cx="10115527" cy="2287592"/>
              </a:xfrm>
            </p:spPr>
            <p:txBody>
              <a:bodyPr/>
              <a:lstStyle/>
              <a:p>
                <a:pPr marL="107950" indent="0">
                  <a:buNone/>
                </a:pPr>
                <a:r>
                  <a:rPr lang="en-US" sz="18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18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Đối với bài toán quy hoạch tuyến tính dạng chính tắc hoặc chuẩn chính</a:t>
                </a:r>
                <a:r>
                  <a:rPr lang="en-US" sz="18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18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tắc: </a:t>
                </a:r>
                <a:endParaRPr lang="en-US" sz="18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107950" indent="0">
                  <a:buNone/>
                </a:pPr>
                <a:r>
                  <a:rPr lang="vi-VN"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Xét một bài toán quy hoạch tuyến tính </a:t>
                </a:r>
                <a:r>
                  <a:rPr lang="vi-VN" sz="1800" b="0" i="0" u="sng"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dạng chính tắc</a:t>
                </a:r>
                <a:r>
                  <a:rPr lang="vi-VN"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có </a:t>
                </a:r>
                <a:r>
                  <a:rPr lang="vi-VN" sz="18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 </a:t>
                </a:r>
                <a:r>
                  <a:rPr lang="vi-VN"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biến </a:t>
                </a:r>
                <a14:m>
                  <m:oMath xmlns:m="http://schemas.openxmlformats.org/officeDocument/2006/math">
                    <m:sSubSup>
                      <m:sSubSupPr>
                        <m:ctrlPr>
                          <a:rPr lang="vi-VN" sz="1800" b="0" i="1" dirty="0" smtClean="0">
                            <a:solidFill>
                              <a:srgbClr val="000000"/>
                            </a:solidFill>
                            <a:effectLst/>
                            <a:latin typeface="Cambria Math" panose="02040503050406030204" pitchFamily="18" charset="0"/>
                          </a:rPr>
                        </m:ctrlPr>
                      </m:sSubSupPr>
                      <m:e>
                        <m:r>
                          <a:rPr lang="vi-VN" sz="1800" b="0" i="1" dirty="0" smtClean="0">
                            <a:solidFill>
                              <a:srgbClr val="000000"/>
                            </a:solidFill>
                            <a:effectLst/>
                            <a:latin typeface="Cambria Math" panose="02040503050406030204" pitchFamily="18" charset="0"/>
                          </a:rPr>
                          <m:t>𝑥</m:t>
                        </m:r>
                      </m:e>
                      <m:sub>
                        <m:r>
                          <a:rPr lang="vi-VN" sz="1800" b="0" i="1" dirty="0" smtClean="0">
                            <a:solidFill>
                              <a:srgbClr val="000000"/>
                            </a:solidFill>
                            <a:effectLst/>
                            <a:latin typeface="Cambria Math" panose="02040503050406030204" pitchFamily="18" charset="0"/>
                          </a:rPr>
                          <m:t>1</m:t>
                        </m:r>
                      </m:sub>
                      <m:sup>
                        <m:r>
                          <a:rPr lang="en-US" sz="1800" b="0" i="1" dirty="0" smtClean="0">
                            <a:solidFill>
                              <a:srgbClr val="000000"/>
                            </a:solidFill>
                            <a:effectLst/>
                            <a:latin typeface="Cambria Math" panose="02040503050406030204" pitchFamily="18" charset="0"/>
                          </a:rPr>
                          <m:t> </m:t>
                        </m:r>
                      </m:sup>
                    </m:sSubSup>
                  </m:oMath>
                </a14:m>
                <a:r>
                  <a:rPr lang="vi-VN" sz="18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sSubSup>
                      <m:sSubSupPr>
                        <m:ctrlPr>
                          <a:rPr lang="vi-VN" sz="1800" i="1" dirty="0">
                            <a:solidFill>
                              <a:srgbClr val="000000"/>
                            </a:solidFill>
                            <a:latin typeface="Cambria Math" panose="02040503050406030204" pitchFamily="18" charset="0"/>
                          </a:rPr>
                        </m:ctrlPr>
                      </m:sSubSupPr>
                      <m:e>
                        <m:r>
                          <a:rPr lang="vi-VN" sz="1800" i="1" dirty="0">
                            <a:solidFill>
                              <a:srgbClr val="000000"/>
                            </a:solidFill>
                            <a:latin typeface="Cambria Math" panose="02040503050406030204" pitchFamily="18" charset="0"/>
                          </a:rPr>
                          <m:t>𝑥</m:t>
                        </m:r>
                      </m:e>
                      <m:sub>
                        <m:r>
                          <a:rPr lang="en-US" sz="1800" b="0" i="1" dirty="0" smtClean="0">
                            <a:solidFill>
                              <a:srgbClr val="000000"/>
                            </a:solidFill>
                            <a:latin typeface="Cambria Math" panose="02040503050406030204" pitchFamily="18" charset="0"/>
                          </a:rPr>
                          <m:t>2</m:t>
                        </m:r>
                      </m:sub>
                      <m:sup>
                        <m:r>
                          <a:rPr lang="en-US" sz="1800" b="0" i="1" dirty="0" smtClean="0">
                            <a:solidFill>
                              <a:srgbClr val="000000"/>
                            </a:solidFill>
                            <a:latin typeface="Cambria Math" panose="02040503050406030204" pitchFamily="18" charset="0"/>
                          </a:rPr>
                          <m:t> </m:t>
                        </m:r>
                      </m:sup>
                    </m:sSubSup>
                  </m:oMath>
                </a14:m>
                <a:r>
                  <a:rPr lang="vi-VN" sz="1800" b="0"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 </a:t>
                </a:r>
                <a14:m>
                  <m:oMath xmlns:m="http://schemas.openxmlformats.org/officeDocument/2006/math">
                    <m:sSubSup>
                      <m:sSubSupPr>
                        <m:ctrlPr>
                          <a:rPr lang="vi-VN" sz="1800" i="1" dirty="0">
                            <a:solidFill>
                              <a:srgbClr val="000000"/>
                            </a:solidFill>
                            <a:latin typeface="Cambria Math" panose="02040503050406030204" pitchFamily="18" charset="0"/>
                          </a:rPr>
                        </m:ctrlPr>
                      </m:sSubSupPr>
                      <m:e>
                        <m:r>
                          <a:rPr lang="vi-VN" sz="1800" i="1" dirty="0">
                            <a:solidFill>
                              <a:srgbClr val="000000"/>
                            </a:solidFill>
                            <a:latin typeface="Cambria Math" panose="02040503050406030204" pitchFamily="18" charset="0"/>
                          </a:rPr>
                          <m:t>𝑥</m:t>
                        </m:r>
                      </m:e>
                      <m:sub>
                        <m:r>
                          <a:rPr lang="en-US" sz="1800" b="0" i="1" dirty="0" smtClean="0">
                            <a:solidFill>
                              <a:srgbClr val="000000"/>
                            </a:solidFill>
                            <a:latin typeface="Cambria Math" panose="02040503050406030204" pitchFamily="18" charset="0"/>
                          </a:rPr>
                          <m:t>𝑛</m:t>
                        </m:r>
                      </m:sub>
                      <m:sup>
                        <m:r>
                          <a:rPr lang="en-US" sz="1800" b="0" i="1" dirty="0" smtClean="0">
                            <a:solidFill>
                              <a:srgbClr val="000000"/>
                            </a:solidFill>
                            <a:latin typeface="Cambria Math" panose="02040503050406030204" pitchFamily="18" charset="0"/>
                          </a:rPr>
                          <m:t> </m:t>
                        </m:r>
                      </m:sup>
                    </m:sSubSup>
                  </m:oMath>
                </a14:m>
                <a:r>
                  <a:rPr lang="vi-VN"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US"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Một phương án </a:t>
                </a:r>
                <a14:m>
                  <m:oMath xmlns:m="http://schemas.openxmlformats.org/officeDocument/2006/math">
                    <m:sSubSup>
                      <m:sSubSupPr>
                        <m:ctrlPr>
                          <a:rPr lang="vi-VN" sz="1800" i="1" dirty="0">
                            <a:solidFill>
                              <a:srgbClr val="000000"/>
                            </a:solidFill>
                            <a:latin typeface="Cambria Math" panose="02040503050406030204" pitchFamily="18" charset="0"/>
                          </a:rPr>
                        </m:ctrlPr>
                      </m:sSubSupPr>
                      <m:e>
                        <m:r>
                          <a:rPr lang="vi-VN" sz="1800" i="1" dirty="0">
                            <a:solidFill>
                              <a:srgbClr val="000000"/>
                            </a:solidFill>
                            <a:latin typeface="Cambria Math" panose="02040503050406030204" pitchFamily="18" charset="0"/>
                          </a:rPr>
                          <m:t>𝑥</m:t>
                        </m:r>
                      </m:e>
                      <m:sub>
                        <m:r>
                          <a:rPr lang="en-US" sz="1800" i="1" dirty="0">
                            <a:solidFill>
                              <a:srgbClr val="000000"/>
                            </a:solidFill>
                            <a:latin typeface="Cambria Math" panose="02040503050406030204" pitchFamily="18" charset="0"/>
                          </a:rPr>
                          <m:t> </m:t>
                        </m:r>
                      </m:sub>
                      <m:sup>
                        <m:r>
                          <a:rPr lang="vi-VN" sz="1800" i="1" dirty="0">
                            <a:solidFill>
                              <a:srgbClr val="000000"/>
                            </a:solidFill>
                            <a:latin typeface="Cambria Math" panose="02040503050406030204" pitchFamily="18" charset="0"/>
                          </a:rPr>
                          <m:t>∗</m:t>
                        </m:r>
                      </m:sup>
                    </m:sSubSup>
                  </m:oMath>
                </a14:m>
                <a:r>
                  <a:rPr lang="vi-VN" sz="1800" i="1"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vi-VN" sz="1800" dirty="0">
                    <a:solidFill>
                      <a:srgbClr val="000000"/>
                    </a:solidFill>
                    <a:latin typeface="Calibri" panose="020F0502020204030204" pitchFamily="34" charset="0"/>
                    <a:ea typeface="Calibri" panose="020F0502020204030204" pitchFamily="34" charset="0"/>
                    <a:cs typeface="Calibri" panose="020F0502020204030204" pitchFamily="34" charset="0"/>
                  </a:rPr>
                  <a:t>=(</a:t>
                </a:r>
                <a14:m>
                  <m:oMath xmlns:m="http://schemas.openxmlformats.org/officeDocument/2006/math">
                    <m:sSubSup>
                      <m:sSubSupPr>
                        <m:ctrlPr>
                          <a:rPr lang="vi-VN" sz="1800" i="1" dirty="0">
                            <a:solidFill>
                              <a:srgbClr val="000000"/>
                            </a:solidFill>
                            <a:latin typeface="Cambria Math" panose="02040503050406030204" pitchFamily="18" charset="0"/>
                          </a:rPr>
                        </m:ctrlPr>
                      </m:sSubSupPr>
                      <m:e>
                        <m:r>
                          <a:rPr lang="vi-VN" sz="1800" i="1" dirty="0">
                            <a:solidFill>
                              <a:srgbClr val="000000"/>
                            </a:solidFill>
                            <a:latin typeface="Cambria Math" panose="02040503050406030204" pitchFamily="18" charset="0"/>
                          </a:rPr>
                          <m:t>𝑥</m:t>
                        </m:r>
                      </m:e>
                      <m:sub>
                        <m:r>
                          <a:rPr lang="vi-VN" sz="1800" i="1" dirty="0">
                            <a:solidFill>
                              <a:srgbClr val="000000"/>
                            </a:solidFill>
                            <a:latin typeface="Cambria Math" panose="02040503050406030204" pitchFamily="18" charset="0"/>
                          </a:rPr>
                          <m:t>1</m:t>
                        </m:r>
                      </m:sub>
                      <m:sup>
                        <m:r>
                          <a:rPr lang="vi-VN" sz="1800" i="1" dirty="0">
                            <a:solidFill>
                              <a:srgbClr val="000000"/>
                            </a:solidFill>
                            <a:latin typeface="Cambria Math" panose="02040503050406030204" pitchFamily="18" charset="0"/>
                          </a:rPr>
                          <m:t>∗</m:t>
                        </m:r>
                      </m:sup>
                    </m:sSubSup>
                  </m:oMath>
                </a14:m>
                <a:r>
                  <a:rPr lang="vi-VN" sz="1800" i="1" dirty="0">
                    <a:solidFill>
                      <a:srgbClr val="000000"/>
                    </a:solidFill>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sSubSup>
                      <m:sSubSupPr>
                        <m:ctrlPr>
                          <a:rPr lang="vi-VN" sz="1800" i="1" dirty="0">
                            <a:solidFill>
                              <a:srgbClr val="000000"/>
                            </a:solidFill>
                            <a:latin typeface="Cambria Math" panose="02040503050406030204" pitchFamily="18" charset="0"/>
                          </a:rPr>
                        </m:ctrlPr>
                      </m:sSubSupPr>
                      <m:e>
                        <m:r>
                          <a:rPr lang="vi-VN" sz="1800" i="1" dirty="0">
                            <a:solidFill>
                              <a:srgbClr val="000000"/>
                            </a:solidFill>
                            <a:latin typeface="Cambria Math" panose="02040503050406030204" pitchFamily="18" charset="0"/>
                          </a:rPr>
                          <m:t>𝑥</m:t>
                        </m:r>
                      </m:e>
                      <m:sub>
                        <m:r>
                          <a:rPr lang="en-US" sz="1800" i="1" dirty="0">
                            <a:solidFill>
                              <a:srgbClr val="000000"/>
                            </a:solidFill>
                            <a:latin typeface="Cambria Math" panose="02040503050406030204" pitchFamily="18" charset="0"/>
                          </a:rPr>
                          <m:t>2</m:t>
                        </m:r>
                      </m:sub>
                      <m:sup>
                        <m:r>
                          <a:rPr lang="vi-VN" sz="1800" i="1" dirty="0">
                            <a:solidFill>
                              <a:srgbClr val="000000"/>
                            </a:solidFill>
                            <a:latin typeface="Cambria Math" panose="02040503050406030204" pitchFamily="18" charset="0"/>
                          </a:rPr>
                          <m:t>∗</m:t>
                        </m:r>
                      </m:sup>
                    </m:sSubSup>
                  </m:oMath>
                </a14:m>
                <a:r>
                  <a:rPr lang="vi-VN" sz="1800" i="1" dirty="0">
                    <a:solidFill>
                      <a:srgbClr val="000000"/>
                    </a:solidFill>
                    <a:latin typeface="Calibri" panose="020F0502020204030204" pitchFamily="34" charset="0"/>
                    <a:ea typeface="Calibri" panose="020F0502020204030204" pitchFamily="34" charset="0"/>
                    <a:cs typeface="Calibri" panose="020F0502020204030204" pitchFamily="34" charset="0"/>
                  </a:rPr>
                  <a:t>, ..., </a:t>
                </a:r>
                <a14:m>
                  <m:oMath xmlns:m="http://schemas.openxmlformats.org/officeDocument/2006/math">
                    <m:sSubSup>
                      <m:sSubSupPr>
                        <m:ctrlPr>
                          <a:rPr lang="vi-VN" sz="1800" i="1" dirty="0">
                            <a:solidFill>
                              <a:srgbClr val="000000"/>
                            </a:solidFill>
                            <a:latin typeface="Cambria Math" panose="02040503050406030204" pitchFamily="18" charset="0"/>
                          </a:rPr>
                        </m:ctrlPr>
                      </m:sSubSupPr>
                      <m:e>
                        <m:r>
                          <a:rPr lang="vi-VN" sz="1800" i="1" dirty="0">
                            <a:solidFill>
                              <a:srgbClr val="000000"/>
                            </a:solidFill>
                            <a:latin typeface="Cambria Math" panose="02040503050406030204" pitchFamily="18" charset="0"/>
                          </a:rPr>
                          <m:t>𝑥</m:t>
                        </m:r>
                      </m:e>
                      <m:sub>
                        <m:r>
                          <a:rPr lang="en-US" sz="1800" i="1" dirty="0">
                            <a:solidFill>
                              <a:srgbClr val="000000"/>
                            </a:solidFill>
                            <a:latin typeface="Cambria Math" panose="02040503050406030204" pitchFamily="18" charset="0"/>
                          </a:rPr>
                          <m:t>𝑛</m:t>
                        </m:r>
                      </m:sub>
                      <m:sup>
                        <m:r>
                          <a:rPr lang="vi-VN" sz="1800" i="1" dirty="0">
                            <a:solidFill>
                              <a:srgbClr val="000000"/>
                            </a:solidFill>
                            <a:latin typeface="Cambria Math" panose="02040503050406030204" pitchFamily="18" charset="0"/>
                          </a:rPr>
                          <m:t>∗</m:t>
                        </m:r>
                      </m:sup>
                    </m:sSubSup>
                  </m:oMath>
                </a14:m>
                <a:r>
                  <a:rPr lang="vi-VN" sz="1800" dirty="0">
                    <a:solidFill>
                      <a:srgbClr val="000000"/>
                    </a:solidFill>
                    <a:latin typeface="Calibri" panose="020F0502020204030204" pitchFamily="34" charset="0"/>
                    <a:ea typeface="Calibri" panose="020F0502020204030204" pitchFamily="34" charset="0"/>
                    <a:cs typeface="Calibri" panose="020F0502020204030204" pitchFamily="34" charset="0"/>
                  </a:rPr>
                  <a:t>)</a:t>
                </a:r>
                <a:r>
                  <a:rPr lang="vi-VN"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của bài toán quy hoạch tuyến tính dạng chính tắc</a:t>
                </a:r>
                <a:r>
                  <a:rPr lang="en-US" sz="1800"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vi-VN"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đang xét là </a:t>
                </a:r>
                <a:r>
                  <a:rPr lang="vi-VN" sz="18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phương án cực biên </a:t>
                </a:r>
                <a:r>
                  <a:rPr lang="vi-VN"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nếu hệ các cột ma trận hệ số ứng với các </a:t>
                </a:r>
                <a14:m>
                  <m:oMath xmlns:m="http://schemas.openxmlformats.org/officeDocument/2006/math">
                    <m:sSubSup>
                      <m:sSubSupPr>
                        <m:ctrlPr>
                          <a:rPr lang="vi-VN" sz="1800" b="1" i="1" dirty="0">
                            <a:solidFill>
                              <a:srgbClr val="000000"/>
                            </a:solidFill>
                            <a:latin typeface="Cambria Math" panose="02040503050406030204" pitchFamily="18" charset="0"/>
                          </a:rPr>
                        </m:ctrlPr>
                      </m:sSubSupPr>
                      <m:e>
                        <m:r>
                          <a:rPr lang="vi-VN" sz="1800" b="1" i="1" dirty="0">
                            <a:solidFill>
                              <a:srgbClr val="000000"/>
                            </a:solidFill>
                            <a:latin typeface="Cambria Math" panose="02040503050406030204" pitchFamily="18" charset="0"/>
                          </a:rPr>
                          <m:t>𝒙</m:t>
                        </m:r>
                      </m:e>
                      <m:sub>
                        <m:r>
                          <a:rPr lang="en-US" sz="1800" b="1" i="1" dirty="0" smtClean="0">
                            <a:solidFill>
                              <a:srgbClr val="000000"/>
                            </a:solidFill>
                            <a:latin typeface="Cambria Math" panose="02040503050406030204" pitchFamily="18" charset="0"/>
                          </a:rPr>
                          <m:t>𝒋</m:t>
                        </m:r>
                      </m:sub>
                      <m:sup>
                        <m:r>
                          <a:rPr lang="vi-VN" sz="1800" b="1" i="1" dirty="0">
                            <a:solidFill>
                              <a:srgbClr val="000000"/>
                            </a:solidFill>
                            <a:latin typeface="Cambria Math" panose="02040503050406030204" pitchFamily="18" charset="0"/>
                          </a:rPr>
                          <m:t>∗</m:t>
                        </m:r>
                      </m:sup>
                    </m:sSubSup>
                  </m:oMath>
                </a14:m>
                <a:r>
                  <a:rPr lang="vi-VN" sz="1800" b="1"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&gt; </a:t>
                </a:r>
                <a:r>
                  <a:rPr lang="vi-VN" sz="18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0</a:t>
                </a:r>
                <a:r>
                  <a:rPr lang="en-US" sz="18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lập thành hệ độc lập tuyến tính. Ta gọi các ẩn dương là </a:t>
                </a:r>
                <a:r>
                  <a:rPr lang="vi-VN" sz="18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ẩn cơ sở</a:t>
                </a:r>
                <a:r>
                  <a:rPr lang="vi-VN"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các ẩn triệt tiêu là</a:t>
                </a:r>
                <a:r>
                  <a:rPr lang="en-US" sz="1800"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vi-VN" sz="18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ẩn phi cơ sở</a:t>
                </a:r>
                <a:r>
                  <a:rPr lang="vi-VN"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Các hệ số trong hàm mục tiêu ứng với các ẩn cơ sở (tương ứng, phi cơ</a:t>
                </a:r>
                <a:r>
                  <a:rPr lang="en-US" sz="1800"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vi-VN" sz="18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sở) cũng được gọi là hệ số cơ sở (tương ứng, phi cơ sở).</a:t>
                </a:r>
                <a:r>
                  <a:rPr lang="vi-VN" dirty="0">
                    <a:latin typeface="Calibri" panose="020F0502020204030204" pitchFamily="34" charset="0"/>
                    <a:ea typeface="Calibri" panose="020F0502020204030204" pitchFamily="34" charset="0"/>
                    <a:cs typeface="Calibri" panose="020F0502020204030204" pitchFamily="34" charset="0"/>
                  </a:rPr>
                  <a:t> </a:t>
                </a:r>
                <a:br>
                  <a:rPr lang="vi-VN" dirty="0"/>
                </a:br>
                <a:endParaRPr lang="en-US" dirty="0"/>
              </a:p>
            </p:txBody>
          </p:sp>
        </mc:Choice>
        <mc:Fallback xmlns="">
          <p:sp>
            <p:nvSpPr>
              <p:cNvPr id="4" name="Text Placeholder 3">
                <a:extLst>
                  <a:ext uri="{FF2B5EF4-FFF2-40B4-BE49-F238E27FC236}">
                    <a16:creationId xmlns:a16="http://schemas.microsoft.com/office/drawing/2014/main" id="{AB2900D3-C9D0-2598-331D-F27B21660114}"/>
                  </a:ext>
                </a:extLst>
              </p:cNvPr>
              <p:cNvSpPr>
                <a:spLocks noGrp="1" noRot="1" noChangeAspect="1" noMove="1" noResize="1" noEditPoints="1" noAdjustHandles="1" noChangeArrowheads="1" noChangeShapeType="1" noTextEdit="1"/>
              </p:cNvSpPr>
              <p:nvPr>
                <p:ph type="body" idx="2"/>
              </p:nvPr>
            </p:nvSpPr>
            <p:spPr>
              <a:xfrm>
                <a:off x="1374509" y="3990109"/>
                <a:ext cx="10115527" cy="2287592"/>
              </a:xfrm>
              <a:blipFill>
                <a:blip r:embed="rId3"/>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410505EE-625C-FF8C-AD1A-16EFBBDF1123}"/>
              </a:ext>
            </a:extLst>
          </p:cNvPr>
          <p:cNvSpPr txBox="1"/>
          <p:nvPr/>
        </p:nvSpPr>
        <p:spPr>
          <a:xfrm>
            <a:off x="1551709" y="1310378"/>
            <a:ext cx="3906982" cy="800219"/>
          </a:xfrm>
          <a:prstGeom prst="rect">
            <a:avLst/>
          </a:prstGeom>
          <a:noFill/>
        </p:spPr>
        <p:txBody>
          <a:bodyPr wrap="square" rtlCol="0">
            <a:spAutoFit/>
          </a:bodyPr>
          <a:lstStyle/>
          <a:p>
            <a:r>
              <a:rPr lang="vi-VN" sz="32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Phương án cực biên</a:t>
            </a:r>
            <a:r>
              <a:rPr lang="vi-VN" sz="3200" dirty="0">
                <a:latin typeface="Calibri" panose="020F0502020204030204" pitchFamily="34" charset="0"/>
                <a:ea typeface="Calibri" panose="020F0502020204030204" pitchFamily="34" charset="0"/>
                <a:cs typeface="Calibri" panose="020F0502020204030204" pitchFamily="34" charset="0"/>
              </a:rPr>
              <a:t> </a:t>
            </a:r>
            <a:br>
              <a:rPr lang="vi-VN" dirty="0"/>
            </a:br>
            <a:endParaRPr lang="en-US" dirty="0"/>
          </a:p>
        </p:txBody>
      </p:sp>
    </p:spTree>
    <p:extLst>
      <p:ext uri="{BB962C8B-B14F-4D97-AF65-F5344CB8AC3E}">
        <p14:creationId xmlns:p14="http://schemas.microsoft.com/office/powerpoint/2010/main" val="119638771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fade">
                                      <p:cBhvr>
                                        <p:cTn id="16" dur="500"/>
                                        <p:tgtEl>
                                          <p:spTgt spid="4">
                                            <p:txEl>
                                              <p:pRg st="0" end="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567B133-1490-DCBB-4313-0F658C577E2C}"/>
              </a:ext>
            </a:extLst>
          </p:cNvPr>
          <p:cNvSpPr>
            <a:spLocks noGrp="1"/>
          </p:cNvSpPr>
          <p:nvPr>
            <p:ph type="subTitle" idx="1"/>
          </p:nvPr>
        </p:nvSpPr>
        <p:spPr>
          <a:xfrm>
            <a:off x="1205500" y="1737875"/>
            <a:ext cx="3482150" cy="912825"/>
          </a:xfrm>
        </p:spPr>
        <p:txBody>
          <a:bodyPr/>
          <a:lstStyle/>
          <a:p>
            <a:r>
              <a:rPr lang="en-US" sz="24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Khái</a:t>
            </a:r>
            <a:r>
              <a:rPr lang="en-US" sz="24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niệm</a:t>
            </a:r>
            <a:r>
              <a:rPr lang="en-US" sz="24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điểm</a:t>
            </a:r>
            <a:r>
              <a:rPr lang="en-US" sz="24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cực</a:t>
            </a:r>
            <a:r>
              <a:rPr lang="en-US" sz="24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trị</a:t>
            </a:r>
            <a:r>
              <a:rPr lang="en-US" sz="2400" dirty="0">
                <a:latin typeface="Calibri" panose="020F0502020204030204" pitchFamily="34" charset="0"/>
                <a:ea typeface="Calibri" panose="020F0502020204030204" pitchFamily="34" charset="0"/>
                <a:cs typeface="Calibri" panose="020F0502020204030204" pitchFamily="34" charset="0"/>
              </a:rPr>
              <a:t> </a:t>
            </a:r>
            <a:br>
              <a:rPr lang="en-US" dirty="0"/>
            </a:br>
            <a:endParaRPr lang="en-US" dirty="0"/>
          </a:p>
        </p:txBody>
      </p:sp>
      <p:sp>
        <p:nvSpPr>
          <p:cNvPr id="3" name="Subtitle 2">
            <a:extLst>
              <a:ext uri="{FF2B5EF4-FFF2-40B4-BE49-F238E27FC236}">
                <a16:creationId xmlns:a16="http://schemas.microsoft.com/office/drawing/2014/main" id="{519FE88C-A8DC-D2B7-A038-F6F925EECFD8}"/>
              </a:ext>
            </a:extLst>
          </p:cNvPr>
          <p:cNvSpPr>
            <a:spLocks noGrp="1"/>
          </p:cNvSpPr>
          <p:nvPr>
            <p:ph type="subTitle" idx="2"/>
          </p:nvPr>
        </p:nvSpPr>
        <p:spPr>
          <a:xfrm>
            <a:off x="4531362" y="1648387"/>
            <a:ext cx="3977088" cy="1084275"/>
          </a:xfrm>
        </p:spPr>
        <p:txBody>
          <a:bodyPr/>
          <a:lstStyle/>
          <a:p>
            <a:r>
              <a:rPr lang="en-US" sz="24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Định</a:t>
            </a:r>
            <a:r>
              <a:rPr lang="en-US" sz="24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lý</a:t>
            </a:r>
            <a:r>
              <a:rPr lang="en-US" sz="24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về</a:t>
            </a:r>
            <a:r>
              <a:rPr lang="en-US" sz="24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các</a:t>
            </a:r>
            <a:r>
              <a:rPr lang="en-US" sz="24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điểm</a:t>
            </a:r>
            <a:r>
              <a:rPr lang="en-US" sz="24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cực</a:t>
            </a:r>
            <a:r>
              <a:rPr lang="en-US" sz="24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24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trị</a:t>
            </a:r>
            <a:r>
              <a:rPr lang="en-US" sz="24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US" sz="2400" dirty="0">
                <a:latin typeface="Calibri" panose="020F0502020204030204" pitchFamily="34" charset="0"/>
                <a:ea typeface="Calibri" panose="020F0502020204030204" pitchFamily="34" charset="0"/>
                <a:cs typeface="Calibri" panose="020F0502020204030204" pitchFamily="34" charset="0"/>
              </a:rPr>
              <a:t> </a:t>
            </a:r>
            <a:br>
              <a:rPr lang="en-US" dirty="0"/>
            </a:br>
            <a:endParaRPr lang="en-US" dirty="0"/>
          </a:p>
        </p:txBody>
      </p:sp>
      <p:sp>
        <p:nvSpPr>
          <p:cNvPr id="4" name="Subtitle 3">
            <a:extLst>
              <a:ext uri="{FF2B5EF4-FFF2-40B4-BE49-F238E27FC236}">
                <a16:creationId xmlns:a16="http://schemas.microsoft.com/office/drawing/2014/main" id="{46010E69-06DB-91B9-5DCE-3FF27288FD54}"/>
              </a:ext>
            </a:extLst>
          </p:cNvPr>
          <p:cNvSpPr>
            <a:spLocks noGrp="1"/>
          </p:cNvSpPr>
          <p:nvPr>
            <p:ph type="subTitle" idx="3"/>
          </p:nvPr>
        </p:nvSpPr>
        <p:spPr>
          <a:xfrm>
            <a:off x="8551750" y="1887075"/>
            <a:ext cx="2302200" cy="606900"/>
          </a:xfrm>
        </p:spPr>
        <p:txBody>
          <a:bodyPr/>
          <a:lstStyle/>
          <a:p>
            <a:r>
              <a:rPr lang="en-US" sz="24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Bảng</a:t>
            </a:r>
            <a:r>
              <a:rPr lang="en-US" sz="24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Simplex</a:t>
            </a:r>
            <a:r>
              <a:rPr lang="en-US" sz="2400" dirty="0">
                <a:latin typeface="Calibri" panose="020F0502020204030204" pitchFamily="34" charset="0"/>
                <a:ea typeface="Calibri" panose="020F0502020204030204" pitchFamily="34" charset="0"/>
                <a:cs typeface="Calibri" panose="020F0502020204030204" pitchFamily="34" charset="0"/>
              </a:rPr>
              <a:t> </a:t>
            </a:r>
            <a:br>
              <a:rPr lang="en-US" dirty="0"/>
            </a:br>
            <a:endParaRPr lang="en-US" dirty="0"/>
          </a:p>
        </p:txBody>
      </p:sp>
      <p:sp>
        <p:nvSpPr>
          <p:cNvPr id="5" name="Title 4">
            <a:extLst>
              <a:ext uri="{FF2B5EF4-FFF2-40B4-BE49-F238E27FC236}">
                <a16:creationId xmlns:a16="http://schemas.microsoft.com/office/drawing/2014/main" id="{8411ADED-2CD3-3FB2-444B-F22D9435CB43}"/>
              </a:ext>
            </a:extLst>
          </p:cNvPr>
          <p:cNvSpPr>
            <a:spLocks noGrp="1"/>
          </p:cNvSpPr>
          <p:nvPr>
            <p:ph type="title"/>
          </p:nvPr>
        </p:nvSpPr>
        <p:spPr/>
        <p:txBody>
          <a:bodyPr/>
          <a:lstStyle/>
          <a:p>
            <a:r>
              <a:rPr lang="en-US" sz="4000" dirty="0" err="1">
                <a:latin typeface="Calibri" panose="020F0502020204030204" pitchFamily="34" charset="0"/>
                <a:ea typeface="Calibri" panose="020F0502020204030204" pitchFamily="34" charset="0"/>
                <a:cs typeface="Calibri" panose="020F0502020204030204" pitchFamily="34" charset="0"/>
              </a:rPr>
              <a:t>Một</a:t>
            </a:r>
            <a:r>
              <a:rPr lang="en-US" sz="4000" dirty="0">
                <a:latin typeface="Calibri" panose="020F0502020204030204" pitchFamily="34" charset="0"/>
                <a:ea typeface="Calibri" panose="020F0502020204030204" pitchFamily="34" charset="0"/>
                <a:cs typeface="Calibri" panose="020F0502020204030204" pitchFamily="34" charset="0"/>
              </a:rPr>
              <a:t> </a:t>
            </a:r>
            <a:r>
              <a:rPr lang="en-US" sz="4000" dirty="0" err="1">
                <a:latin typeface="Calibri" panose="020F0502020204030204" pitchFamily="34" charset="0"/>
                <a:ea typeface="Calibri" panose="020F0502020204030204" pitchFamily="34" charset="0"/>
                <a:cs typeface="Calibri" panose="020F0502020204030204" pitchFamily="34" charset="0"/>
              </a:rPr>
              <a:t>số</a:t>
            </a:r>
            <a:r>
              <a:rPr lang="en-US" sz="4000" dirty="0">
                <a:latin typeface="Calibri" panose="020F0502020204030204" pitchFamily="34" charset="0"/>
                <a:ea typeface="Calibri" panose="020F0502020204030204" pitchFamily="34" charset="0"/>
                <a:cs typeface="Calibri" panose="020F0502020204030204" pitchFamily="34" charset="0"/>
              </a:rPr>
              <a:t> </a:t>
            </a:r>
            <a:r>
              <a:rPr lang="en-US" sz="4000" dirty="0" err="1">
                <a:latin typeface="Calibri" panose="020F0502020204030204" pitchFamily="34" charset="0"/>
                <a:ea typeface="Calibri" panose="020F0502020204030204" pitchFamily="34" charset="0"/>
                <a:cs typeface="Calibri" panose="020F0502020204030204" pitchFamily="34" charset="0"/>
              </a:rPr>
              <a:t>khái</a:t>
            </a:r>
            <a:r>
              <a:rPr lang="en-US" sz="4000" dirty="0">
                <a:latin typeface="Calibri" panose="020F0502020204030204" pitchFamily="34" charset="0"/>
                <a:ea typeface="Calibri" panose="020F0502020204030204" pitchFamily="34" charset="0"/>
                <a:cs typeface="Calibri" panose="020F0502020204030204" pitchFamily="34" charset="0"/>
              </a:rPr>
              <a:t> </a:t>
            </a:r>
            <a:r>
              <a:rPr lang="en-US" sz="4000" dirty="0" err="1">
                <a:latin typeface="Calibri" panose="020F0502020204030204" pitchFamily="34" charset="0"/>
                <a:ea typeface="Calibri" panose="020F0502020204030204" pitchFamily="34" charset="0"/>
                <a:cs typeface="Calibri" panose="020F0502020204030204" pitchFamily="34" charset="0"/>
              </a:rPr>
              <a:t>niệm</a:t>
            </a:r>
            <a:r>
              <a:rPr lang="en-US" sz="4000" dirty="0">
                <a:latin typeface="Calibri" panose="020F0502020204030204" pitchFamily="34" charset="0"/>
                <a:ea typeface="Calibri" panose="020F0502020204030204" pitchFamily="34" charset="0"/>
                <a:cs typeface="Calibri" panose="020F0502020204030204" pitchFamily="34" charset="0"/>
              </a:rPr>
              <a:t> </a:t>
            </a:r>
            <a:r>
              <a:rPr lang="en-US" sz="4000" dirty="0" err="1">
                <a:latin typeface="Calibri" panose="020F0502020204030204" pitchFamily="34" charset="0"/>
                <a:ea typeface="Calibri" panose="020F0502020204030204" pitchFamily="34" charset="0"/>
                <a:cs typeface="Calibri" panose="020F0502020204030204" pitchFamily="34" charset="0"/>
              </a:rPr>
              <a:t>khác</a:t>
            </a:r>
            <a:endParaRPr lang="en-US" dirty="0"/>
          </a:p>
        </p:txBody>
      </p:sp>
      <p:sp>
        <p:nvSpPr>
          <p:cNvPr id="6" name="Text Placeholder 5">
            <a:extLst>
              <a:ext uri="{FF2B5EF4-FFF2-40B4-BE49-F238E27FC236}">
                <a16:creationId xmlns:a16="http://schemas.microsoft.com/office/drawing/2014/main" id="{9E27EF71-B9F4-1A51-2FE0-2193861D2280}"/>
              </a:ext>
            </a:extLst>
          </p:cNvPr>
          <p:cNvSpPr>
            <a:spLocks noGrp="1"/>
          </p:cNvSpPr>
          <p:nvPr>
            <p:ph type="body" idx="4"/>
          </p:nvPr>
        </p:nvSpPr>
        <p:spPr>
          <a:xfrm>
            <a:off x="1411236" y="2313988"/>
            <a:ext cx="3319714" cy="2128425"/>
          </a:xfrm>
        </p:spPr>
        <p:txBody>
          <a:bodyPr/>
          <a:lstStyle/>
          <a:p>
            <a:pPr marL="120650" indent="0" algn="l">
              <a:buNone/>
            </a:pPr>
            <a:r>
              <a:rPr lang="en-US" sz="19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9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Một</a:t>
            </a:r>
            <a:r>
              <a:rPr lang="en-US" sz="19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9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điểm</a:t>
            </a:r>
            <a:r>
              <a:rPr lang="en-US" sz="19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9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cực</a:t>
            </a:r>
            <a:r>
              <a:rPr lang="en-US" sz="19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9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trị</a:t>
            </a:r>
            <a:r>
              <a:rPr lang="en-US" sz="19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9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của</a:t>
            </a:r>
            <a:r>
              <a:rPr lang="en-US" sz="19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9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một</a:t>
            </a:r>
            <a:r>
              <a:rPr lang="en-US" sz="19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9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hàm</a:t>
            </a:r>
            <a:r>
              <a:rPr lang="en-US" sz="19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9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mục</a:t>
            </a:r>
            <a:r>
              <a:rPr lang="en-US" sz="19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9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tiêu</a:t>
            </a:r>
            <a:r>
              <a:rPr lang="en-US" sz="19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9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trong</a:t>
            </a:r>
            <a:r>
              <a:rPr lang="en-US" sz="19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9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bài</a:t>
            </a:r>
            <a:r>
              <a:rPr lang="en-US" sz="19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9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toán</a:t>
            </a:r>
            <a:r>
              <a:rPr lang="en-US" sz="19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9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quy</a:t>
            </a:r>
            <a:r>
              <a:rPr lang="en-US" sz="19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9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hoạch</a:t>
            </a:r>
            <a:r>
              <a:rPr lang="en-US" sz="19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9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là</a:t>
            </a:r>
            <a:r>
              <a:rPr lang="en-US" sz="19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9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một</a:t>
            </a:r>
            <a:r>
              <a:rPr lang="en-US" sz="19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9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điểm</a:t>
            </a:r>
            <a:r>
              <a:rPr lang="en-US" sz="19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9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trong</a:t>
            </a:r>
            <a:r>
              <a:rPr lang="en-US" sz="19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9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miền</a:t>
            </a:r>
            <a:r>
              <a:rPr lang="en-US" sz="1900"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sz="19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khả</a:t>
            </a:r>
            <a:r>
              <a:rPr lang="en-US" sz="19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9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thi</a:t>
            </a:r>
            <a:r>
              <a:rPr lang="en-US" sz="19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9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mà</a:t>
            </a:r>
            <a:r>
              <a:rPr lang="en-US" sz="19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9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tại</a:t>
            </a:r>
            <a:r>
              <a:rPr lang="en-US" sz="19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9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đó</a:t>
            </a:r>
            <a:r>
              <a:rPr lang="en-US" sz="19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9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giá</a:t>
            </a:r>
            <a:r>
              <a:rPr lang="en-US" sz="19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9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trị</a:t>
            </a:r>
            <a:r>
              <a:rPr lang="en-US" sz="19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9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của</a:t>
            </a:r>
            <a:r>
              <a:rPr lang="en-US" sz="19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9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hàm</a:t>
            </a:r>
            <a:r>
              <a:rPr lang="en-US" sz="19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9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mục</a:t>
            </a:r>
            <a:r>
              <a:rPr lang="en-US" sz="19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9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tiêu</a:t>
            </a:r>
            <a:r>
              <a:rPr lang="en-US" sz="19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9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đạt</a:t>
            </a:r>
            <a:r>
              <a:rPr lang="en-US" sz="19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9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cực</a:t>
            </a:r>
            <a:r>
              <a:rPr lang="en-US" sz="19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9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đại</a:t>
            </a:r>
            <a:r>
              <a:rPr lang="en-US" sz="19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9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hoặc</a:t>
            </a:r>
            <a:r>
              <a:rPr lang="en-US" sz="19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9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cực</a:t>
            </a:r>
            <a:r>
              <a:rPr lang="en-US" sz="19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900" b="1"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tiểu</a:t>
            </a:r>
            <a:r>
              <a:rPr lang="en-US" sz="19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US" sz="1900" dirty="0">
                <a:latin typeface="Calibri" panose="020F0502020204030204" pitchFamily="34" charset="0"/>
                <a:ea typeface="Calibri" panose="020F0502020204030204" pitchFamily="34" charset="0"/>
                <a:cs typeface="Calibri" panose="020F0502020204030204" pitchFamily="34" charset="0"/>
              </a:rPr>
              <a:t> </a:t>
            </a:r>
            <a:br>
              <a:rPr lang="en-US" dirty="0"/>
            </a:br>
            <a:endParaRPr lang="en-US" dirty="0"/>
          </a:p>
        </p:txBody>
      </p:sp>
      <p:sp>
        <p:nvSpPr>
          <p:cNvPr id="7" name="Text Placeholder 6">
            <a:extLst>
              <a:ext uri="{FF2B5EF4-FFF2-40B4-BE49-F238E27FC236}">
                <a16:creationId xmlns:a16="http://schemas.microsoft.com/office/drawing/2014/main" id="{05DED775-F702-D2E4-F0BD-09E6FC77E144}"/>
              </a:ext>
            </a:extLst>
          </p:cNvPr>
          <p:cNvSpPr>
            <a:spLocks noGrp="1"/>
          </p:cNvSpPr>
          <p:nvPr>
            <p:ph type="body" idx="5"/>
          </p:nvPr>
        </p:nvSpPr>
        <p:spPr>
          <a:xfrm>
            <a:off x="4597131" y="2356908"/>
            <a:ext cx="3845549" cy="1886491"/>
          </a:xfrm>
        </p:spPr>
        <p:txBody>
          <a:bodyPr/>
          <a:lstStyle/>
          <a:p>
            <a:pPr marL="120650" indent="0" algn="l">
              <a:buNone/>
            </a:pPr>
            <a:r>
              <a:rPr lang="en-US" sz="19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Đ</a:t>
            </a:r>
            <a:r>
              <a:rPr lang="vi-VN" sz="19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ịnh lý về các điểm cực trị khẳng định rằng một bài toán quy hoạch có </a:t>
            </a:r>
            <a:r>
              <a:rPr lang="vi-VN" sz="19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nghiệm tối</a:t>
            </a:r>
            <a:r>
              <a:rPr lang="en-US" sz="19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19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ưu </a:t>
            </a:r>
            <a:r>
              <a:rPr lang="vi-VN" sz="19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(hoặc cực tiểu) </a:t>
            </a:r>
            <a:r>
              <a:rPr lang="vi-VN" sz="1900" b="1" i="0" u="sng"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khi và chỉ khi</a:t>
            </a:r>
            <a:r>
              <a:rPr lang="vi-VN" sz="19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nó có một </a:t>
            </a:r>
            <a:r>
              <a:rPr lang="vi-VN" sz="19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nghiệm cơ bản khả thi tối ưu</a:t>
            </a:r>
            <a:r>
              <a:rPr lang="vi-VN" sz="19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(hoặc cực</a:t>
            </a:r>
            <a:r>
              <a:rPr lang="en-US" sz="19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19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tiểu).</a:t>
            </a:r>
            <a:r>
              <a:rPr lang="vi-VN" sz="1900" dirty="0">
                <a:latin typeface="Calibri" panose="020F0502020204030204" pitchFamily="34" charset="0"/>
                <a:ea typeface="Calibri" panose="020F0502020204030204" pitchFamily="34" charset="0"/>
                <a:cs typeface="Calibri" panose="020F0502020204030204" pitchFamily="34" charset="0"/>
              </a:rPr>
              <a:t> </a:t>
            </a:r>
            <a:br>
              <a:rPr lang="vi-VN" dirty="0"/>
            </a:br>
            <a:endParaRPr lang="en-US" dirty="0"/>
          </a:p>
        </p:txBody>
      </p:sp>
      <p:sp>
        <p:nvSpPr>
          <p:cNvPr id="8" name="Text Placeholder 7">
            <a:extLst>
              <a:ext uri="{FF2B5EF4-FFF2-40B4-BE49-F238E27FC236}">
                <a16:creationId xmlns:a16="http://schemas.microsoft.com/office/drawing/2014/main" id="{D6367DFA-76CB-804A-E61A-F289A613AD10}"/>
              </a:ext>
            </a:extLst>
          </p:cNvPr>
          <p:cNvSpPr>
            <a:spLocks noGrp="1"/>
          </p:cNvSpPr>
          <p:nvPr>
            <p:ph type="body" idx="6"/>
          </p:nvPr>
        </p:nvSpPr>
        <p:spPr>
          <a:xfrm>
            <a:off x="8442681" y="2473684"/>
            <a:ext cx="2722144" cy="1624200"/>
          </a:xfrm>
        </p:spPr>
        <p:txBody>
          <a:bodyPr/>
          <a:lstStyle/>
          <a:p>
            <a:pPr marL="120650" indent="0" algn="l">
              <a:buNone/>
            </a:pPr>
            <a:r>
              <a:rPr lang="vi-VN" sz="19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Một bảng được sử dụng để </a:t>
            </a:r>
            <a:r>
              <a:rPr lang="vi-VN" sz="19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theo dõi </a:t>
            </a:r>
            <a:r>
              <a:rPr lang="vi-VN" sz="19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tiến trình của quy trình Simplex và</a:t>
            </a:r>
            <a:r>
              <a:rPr lang="en-US" sz="19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19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ghi lại </a:t>
            </a:r>
            <a:r>
              <a:rPr lang="vi-VN" sz="19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thông tin về các biến, ràng buộc và giá trị hàm mục tiêu tại mỗi bước</a:t>
            </a:r>
            <a:r>
              <a:rPr lang="en-US" sz="19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vi-VN" sz="1900" dirty="0">
                <a:latin typeface="Calibri" panose="020F0502020204030204" pitchFamily="34" charset="0"/>
                <a:ea typeface="Calibri" panose="020F0502020204030204" pitchFamily="34" charset="0"/>
                <a:cs typeface="Calibri" panose="020F0502020204030204" pitchFamily="34" charset="0"/>
              </a:rPr>
              <a:t> </a:t>
            </a:r>
            <a:br>
              <a:rPr lang="vi-VN" dirty="0"/>
            </a:br>
            <a:endParaRPr lang="en-US" dirty="0"/>
          </a:p>
        </p:txBody>
      </p:sp>
      <p:sp>
        <p:nvSpPr>
          <p:cNvPr id="10" name="TextBox 9">
            <a:extLst>
              <a:ext uri="{FF2B5EF4-FFF2-40B4-BE49-F238E27FC236}">
                <a16:creationId xmlns:a16="http://schemas.microsoft.com/office/drawing/2014/main" id="{9D2A2DCF-9F58-E3EF-5AD0-D4A0D6FF7455}"/>
              </a:ext>
            </a:extLst>
          </p:cNvPr>
          <p:cNvSpPr txBox="1"/>
          <p:nvPr/>
        </p:nvSpPr>
        <p:spPr>
          <a:xfrm>
            <a:off x="1370493" y="4558543"/>
            <a:ext cx="3401200" cy="1184940"/>
          </a:xfrm>
          <a:prstGeom prst="rect">
            <a:avLst/>
          </a:prstGeom>
          <a:noFill/>
        </p:spPr>
        <p:txBody>
          <a:bodyPr wrap="square" rtlCol="0">
            <a:spAutoFit/>
          </a:bodyPr>
          <a:lstStyle/>
          <a:p>
            <a:r>
              <a:rPr lang="en-US" sz="190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190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Các điểm cực trị thường nằm tại các </a:t>
            </a:r>
            <a:r>
              <a:rPr lang="vi-VN" sz="19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giao điểm</a:t>
            </a:r>
            <a:r>
              <a:rPr lang="vi-VN" sz="190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của các đường ràng buộc</a:t>
            </a:r>
            <a:r>
              <a:rPr lang="en-US" sz="190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190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trong miền</a:t>
            </a:r>
            <a:r>
              <a:rPr lang="en-US" sz="1900" dirty="0">
                <a:latin typeface="Calibri" panose="020F0502020204030204" pitchFamily="34" charset="0"/>
                <a:ea typeface="Calibri" panose="020F0502020204030204" pitchFamily="34" charset="0"/>
                <a:cs typeface="Calibri" panose="020F0502020204030204" pitchFamily="34" charset="0"/>
              </a:rPr>
              <a:t> </a:t>
            </a:r>
            <a:r>
              <a:rPr lang="vi-VN" sz="190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khả thi</a:t>
            </a:r>
            <a:r>
              <a:rPr lang="en-US" sz="190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vi-VN" sz="1900" dirty="0">
                <a:latin typeface="Calibri" panose="020F0502020204030204" pitchFamily="34" charset="0"/>
                <a:ea typeface="Calibri" panose="020F0502020204030204" pitchFamily="34" charset="0"/>
                <a:cs typeface="Calibri" panose="020F0502020204030204" pitchFamily="34" charset="0"/>
              </a:rPr>
              <a:t> </a:t>
            </a:r>
            <a:br>
              <a:rPr lang="vi-VN" dirty="0"/>
            </a:br>
            <a:endParaRPr lang="en-US" dirty="0"/>
          </a:p>
        </p:txBody>
      </p:sp>
      <p:sp>
        <p:nvSpPr>
          <p:cNvPr id="12" name="TextBox 11">
            <a:extLst>
              <a:ext uri="{FF2B5EF4-FFF2-40B4-BE49-F238E27FC236}">
                <a16:creationId xmlns:a16="http://schemas.microsoft.com/office/drawing/2014/main" id="{6F3BD6DD-E676-5E34-97E4-BF4E405112C4}"/>
              </a:ext>
            </a:extLst>
          </p:cNvPr>
          <p:cNvSpPr txBox="1"/>
          <p:nvPr/>
        </p:nvSpPr>
        <p:spPr>
          <a:xfrm>
            <a:off x="4720535" y="4176588"/>
            <a:ext cx="3755030" cy="1769715"/>
          </a:xfrm>
          <a:prstGeom prst="rect">
            <a:avLst/>
          </a:prstGeom>
          <a:noFill/>
        </p:spPr>
        <p:txBody>
          <a:bodyPr wrap="square" rtlCol="0">
            <a:spAutoFit/>
          </a:bodyPr>
          <a:lstStyle/>
          <a:p>
            <a:r>
              <a:rPr lang="en-US" sz="19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19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Định lý này là </a:t>
            </a:r>
            <a:r>
              <a:rPr lang="vi-VN" sz="19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nền tảng </a:t>
            </a:r>
            <a:r>
              <a:rPr lang="vi-VN" sz="19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cho </a:t>
            </a:r>
            <a:r>
              <a:rPr lang="vi-VN" sz="1900" b="0" i="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t>phương pháp Simplex</a:t>
            </a:r>
            <a:r>
              <a:rPr lang="vi-VN" sz="19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vì nó cho phép chúng ta </a:t>
            </a:r>
            <a:r>
              <a:rPr lang="vi-VN" sz="1900" b="1" i="0" u="sng"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tìm kiếm</a:t>
            </a:r>
            <a:r>
              <a:rPr lang="en-US" sz="1900" b="1" i="0" u="sng"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vi-VN" sz="1900" b="1" i="0" u="sng"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nghiệm tối ưu</a:t>
            </a:r>
            <a:r>
              <a:rPr lang="vi-VN" sz="19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bằng cách khảo sát từ nghiệm khả thi này sang nghiệm khả thi khác.</a:t>
            </a:r>
            <a:r>
              <a:rPr lang="vi-VN" sz="1900" dirty="0">
                <a:latin typeface="Calibri" panose="020F0502020204030204" pitchFamily="34" charset="0"/>
                <a:ea typeface="Calibri" panose="020F0502020204030204" pitchFamily="34" charset="0"/>
                <a:cs typeface="Calibri" panose="020F0502020204030204" pitchFamily="34" charset="0"/>
              </a:rPr>
              <a:t> </a:t>
            </a:r>
            <a:br>
              <a:rPr lang="vi-VN" dirty="0"/>
            </a:br>
            <a:endParaRPr lang="en-US" dirty="0"/>
          </a:p>
        </p:txBody>
      </p:sp>
      <p:cxnSp>
        <p:nvCxnSpPr>
          <p:cNvPr id="14" name="Straight Connector 13">
            <a:extLst>
              <a:ext uri="{FF2B5EF4-FFF2-40B4-BE49-F238E27FC236}">
                <a16:creationId xmlns:a16="http://schemas.microsoft.com/office/drawing/2014/main" id="{C964E2A8-747B-B85A-5E6E-A3368FEFBDE0}"/>
              </a:ext>
            </a:extLst>
          </p:cNvPr>
          <p:cNvCxnSpPr>
            <a:cxnSpLocks/>
          </p:cNvCxnSpPr>
          <p:nvPr/>
        </p:nvCxnSpPr>
        <p:spPr>
          <a:xfrm>
            <a:off x="4687650" y="1887075"/>
            <a:ext cx="0" cy="3856408"/>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837A44A7-80B0-5EA4-FC97-239C9E26A373}"/>
              </a:ext>
            </a:extLst>
          </p:cNvPr>
          <p:cNvCxnSpPr>
            <a:cxnSpLocks/>
          </p:cNvCxnSpPr>
          <p:nvPr/>
        </p:nvCxnSpPr>
        <p:spPr>
          <a:xfrm>
            <a:off x="8508450" y="1952737"/>
            <a:ext cx="0" cy="3856408"/>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AA3EDEA9-F7F6-A995-FEFA-6477EFE9007E}"/>
              </a:ext>
            </a:extLst>
          </p:cNvPr>
          <p:cNvCxnSpPr>
            <a:cxnSpLocks/>
          </p:cNvCxnSpPr>
          <p:nvPr/>
        </p:nvCxnSpPr>
        <p:spPr>
          <a:xfrm flipV="1">
            <a:off x="1205500" y="2356908"/>
            <a:ext cx="9795875" cy="1905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0036022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50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xEl>
                                              <p:pRg st="0" end="0"/>
                                            </p:txEl>
                                          </p:spTgt>
                                        </p:tgtEl>
                                        <p:attrNameLst>
                                          <p:attrName>style.visibility</p:attrName>
                                        </p:attrNameLst>
                                      </p:cBhvr>
                                      <p:to>
                                        <p:strVal val="visible"/>
                                      </p:to>
                                    </p:set>
                                    <p:animEffect transition="in" filter="fade">
                                      <p:cBhvr>
                                        <p:cTn id="29" dur="500"/>
                                        <p:tgtEl>
                                          <p:spTgt spid="4">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lidesMania">
  <a:themeElements>
    <a:clrScheme name="Simple Light">
      <a:dk1>
        <a:srgbClr val="29287D"/>
      </a:dk1>
      <a:lt1>
        <a:srgbClr val="FFFFFF"/>
      </a:lt1>
      <a:dk2>
        <a:srgbClr val="29287D"/>
      </a:dk2>
      <a:lt2>
        <a:srgbClr val="CBB8FF"/>
      </a:lt2>
      <a:accent1>
        <a:srgbClr val="E4CAFC"/>
      </a:accent1>
      <a:accent2>
        <a:srgbClr val="FED2CF"/>
      </a:accent2>
      <a:accent3>
        <a:srgbClr val="FBD1F5"/>
      </a:accent3>
      <a:accent4>
        <a:srgbClr val="DFF4D4"/>
      </a:accent4>
      <a:accent5>
        <a:srgbClr val="FFEEC0"/>
      </a:accent5>
      <a:accent6>
        <a:srgbClr val="D2EEFA"/>
      </a:accent6>
      <a:hlink>
        <a:srgbClr val="99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487</TotalTime>
  <Words>4002</Words>
  <Application>Microsoft Office PowerPoint</Application>
  <PresentationFormat>Widescreen</PresentationFormat>
  <Paragraphs>153</Paragraphs>
  <Slides>46</Slides>
  <Notes>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46</vt:i4>
      </vt:variant>
    </vt:vector>
  </HeadingPairs>
  <TitlesOfParts>
    <vt:vector size="60" baseType="lpstr">
      <vt:lpstr>VNR12</vt:lpstr>
      <vt:lpstr>Calibri</vt:lpstr>
      <vt:lpstr>Arial</vt:lpstr>
      <vt:lpstr>CMMI12</vt:lpstr>
      <vt:lpstr>Aldrich</vt:lpstr>
      <vt:lpstr>Cambria Math</vt:lpstr>
      <vt:lpstr>CMSY10</vt:lpstr>
      <vt:lpstr>Shadows Into Light Two</vt:lpstr>
      <vt:lpstr>VNBX12</vt:lpstr>
      <vt:lpstr>Abril Fatface</vt:lpstr>
      <vt:lpstr>Caveat Brush</vt:lpstr>
      <vt:lpstr>Caveat Medium</vt:lpstr>
      <vt:lpstr>CMR12</vt:lpstr>
      <vt:lpstr>SlidesMania</vt:lpstr>
      <vt:lpstr>Quy hoạch tuyến tính</vt:lpstr>
      <vt:lpstr>Danh sách thành viên</vt:lpstr>
      <vt:lpstr>Thứ tự thuyết trình</vt:lpstr>
      <vt:lpstr>Khái niệm</vt:lpstr>
      <vt:lpstr>Quy hoạch tuyến tính là gì?</vt:lpstr>
      <vt:lpstr>Mô hình quy hoạch tuyến tính gồm 2 thành phần cơ bản: </vt:lpstr>
      <vt:lpstr>Một số khái niệm khác</vt:lpstr>
      <vt:lpstr>Một số khái niệm khác</vt:lpstr>
      <vt:lpstr>Một số khái niệm khác</vt:lpstr>
      <vt:lpstr>Một số khái niệm khác</vt:lpstr>
      <vt:lpstr>Một số nhận xét quan trọng  </vt:lpstr>
      <vt:lpstr>Bài toán thực tế</vt:lpstr>
      <vt:lpstr>Bài toán thực tế</vt:lpstr>
      <vt:lpstr>Bài toán thực tế</vt:lpstr>
      <vt:lpstr>CƠ SỞ LÝ THUYẾT  </vt:lpstr>
      <vt:lpstr>Bài toán quy hoạch tuyến tính  </vt:lpstr>
      <vt:lpstr>Các dạng bài toán quy hoạch tuyến tính  </vt:lpstr>
      <vt:lpstr>Các dạng bài toán quy hoạch tuyến tính  </vt:lpstr>
      <vt:lpstr>Các dạng bài toán quy hoạch tuyến tính</vt:lpstr>
      <vt:lpstr>Các dạng bài toán quy hoạch tuyến tính  </vt:lpstr>
      <vt:lpstr>Các dạng bài toán quy hoạch tuyến tính</vt:lpstr>
      <vt:lpstr>Các dạng bài toán quy hoạch tuyến tính</vt:lpstr>
      <vt:lpstr>Thuật toán tìm phương pháp tối ưu tuyến tính  </vt:lpstr>
      <vt:lpstr>Bước 1</vt:lpstr>
      <vt:lpstr>Thuật toán tìm phương pháp tối ưu tuyến tính  </vt:lpstr>
      <vt:lpstr>Trong bài toán QHTT tìm min, thuật toán dừng lại khi tất cả các ∆ ≤ 0. Nếu còn ∆ &gt; 0, ta chọn ra số lớn nhất, và trên cột tương ứng, ta chọn phần tử xoay a_ijtheo tiêu chí: nó là số dương, xét                              từ đó tìm max    </vt:lpstr>
      <vt:lpstr>Các bước làm</vt:lpstr>
      <vt:lpstr>Ví dụ:</vt:lpstr>
      <vt:lpstr>Nhận xét:</vt:lpstr>
      <vt:lpstr>Thuật toán tìm phương pháp tối ưu tuyến tính  </vt:lpstr>
      <vt:lpstr>Thuật toán đối ngẫu</vt:lpstr>
      <vt:lpstr>Ví dụ</vt:lpstr>
      <vt:lpstr>Nhận xét:</vt:lpstr>
      <vt:lpstr>PHẦN MỀM TÌM PHƯƠNG ÁN TỐI ƯU CHO BÀI TOÁN VẬN TẢI   </vt:lpstr>
      <vt:lpstr>Bài toán vận tải</vt:lpstr>
      <vt:lpstr>PowerPoint Presentation</vt:lpstr>
      <vt:lpstr>PowerPoint Presentation</vt:lpstr>
      <vt:lpstr>Phương án cực biên cơ bản:</vt:lpstr>
      <vt:lpstr>Ví dụ</vt:lpstr>
      <vt:lpstr>Phương pháp cước phí nhỏ nhất</vt:lpstr>
      <vt:lpstr>Thuật toán thế vị</vt:lpstr>
      <vt:lpstr>Chú ý</vt:lpstr>
      <vt:lpstr>Ví dụ</vt:lpstr>
      <vt:lpstr>PowerPoint Presentation</vt:lpstr>
      <vt:lpstr>PowerPoint Presentation</vt:lpstr>
      <vt:lpstr>Cảm ơn cô và các bạn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presentation title goes here.</dc:title>
  <dc:creator>Alexander1407</dc:creator>
  <cp:lastModifiedBy>Dat Pham</cp:lastModifiedBy>
  <cp:revision>10</cp:revision>
  <dcterms:modified xsi:type="dcterms:W3CDTF">2024-05-13T09:05:38Z</dcterms:modified>
</cp:coreProperties>
</file>